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sldIdLst>
    <p:sldId id="285" r:id="rId2"/>
    <p:sldId id="257" r:id="rId3"/>
    <p:sldId id="299" r:id="rId4"/>
    <p:sldId id="258" r:id="rId5"/>
    <p:sldId id="301" r:id="rId6"/>
    <p:sldId id="304" r:id="rId7"/>
    <p:sldId id="302" r:id="rId8"/>
    <p:sldId id="305" r:id="rId9"/>
    <p:sldId id="308" r:id="rId10"/>
    <p:sldId id="310" r:id="rId11"/>
    <p:sldId id="311" r:id="rId12"/>
    <p:sldId id="312" r:id="rId13"/>
    <p:sldId id="309" r:id="rId14"/>
    <p:sldId id="313" r:id="rId15"/>
    <p:sldId id="314" r:id="rId16"/>
    <p:sldId id="315" r:id="rId17"/>
    <p:sldId id="316" r:id="rId18"/>
    <p:sldId id="317" r:id="rId19"/>
    <p:sldId id="318" r:id="rId20"/>
    <p:sldId id="320" r:id="rId21"/>
    <p:sldId id="321" r:id="rId22"/>
    <p:sldId id="319" r:id="rId23"/>
    <p:sldId id="303" r:id="rId24"/>
    <p:sldId id="307" r:id="rId25"/>
    <p:sldId id="300" r:id="rId26"/>
    <p:sldId id="306" r:id="rId27"/>
    <p:sldId id="322" r:id="rId28"/>
    <p:sldId id="269" r:id="rId29"/>
  </p:sldIdLst>
  <p:sldSz cx="9144000" cy="5715000" type="screen16x1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4"/>
    <a:srgbClr val="FF3300"/>
    <a:srgbClr val="6638B6"/>
    <a:srgbClr val="5C32A3"/>
    <a:srgbClr val="00A9CE"/>
    <a:srgbClr val="878786"/>
    <a:srgbClr val="E0E0E0"/>
    <a:srgbClr val="F0F0F0"/>
    <a:srgbClr val="EFF4F5"/>
    <a:srgbClr val="05C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FFFD3-E249-418A-84F2-E72CDC003D1F}" v="7256" dt="2024-06-24T15:03:09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954" autoAdjust="0"/>
  </p:normalViewPr>
  <p:slideViewPr>
    <p:cSldViewPr snapToGrid="0" snapToObjects="1">
      <p:cViewPr>
        <p:scale>
          <a:sx n="106" d="100"/>
          <a:sy n="106" d="100"/>
        </p:scale>
        <p:origin x="653" y="-197"/>
      </p:cViewPr>
      <p:guideLst/>
    </p:cSldViewPr>
  </p:slideViewPr>
  <p:outlineViewPr>
    <p:cViewPr>
      <p:scale>
        <a:sx n="33" d="100"/>
        <a:sy n="33" d="100"/>
      </p:scale>
      <p:origin x="0" y="-10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6" d="100"/>
          <a:sy n="146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ecf07fa181e1a0a" providerId="LiveId" clId="{6FBFFFD3-E249-418A-84F2-E72CDC003D1F}"/>
    <pc:docChg chg="undo redo custSel addSld delSld modSld sldOrd">
      <pc:chgData name="" userId="2ecf07fa181e1a0a" providerId="LiveId" clId="{6FBFFFD3-E249-418A-84F2-E72CDC003D1F}" dt="2024-06-24T15:03:09.908" v="7230" actId="20577"/>
      <pc:docMkLst>
        <pc:docMk/>
      </pc:docMkLst>
      <pc:sldChg chg="del">
        <pc:chgData name="" userId="2ecf07fa181e1a0a" providerId="LiveId" clId="{6FBFFFD3-E249-418A-84F2-E72CDC003D1F}" dt="2024-06-23T13:30:50.664" v="173" actId="2696"/>
        <pc:sldMkLst>
          <pc:docMk/>
          <pc:sldMk cId="0" sldId="256"/>
        </pc:sldMkLst>
      </pc:sldChg>
      <pc:sldChg chg="addSp delSp modSp">
        <pc:chgData name="" userId="2ecf07fa181e1a0a" providerId="LiveId" clId="{6FBFFFD3-E249-418A-84F2-E72CDC003D1F}" dt="2024-06-23T16:45:24.417" v="3095" actId="1076"/>
        <pc:sldMkLst>
          <pc:docMk/>
          <pc:sldMk cId="0" sldId="257"/>
        </pc:sldMkLst>
        <pc:spChg chg="add">
          <ac:chgData name="" userId="2ecf07fa181e1a0a" providerId="LiveId" clId="{6FBFFFD3-E249-418A-84F2-E72CDC003D1F}" dt="2024-06-23T13:29:47.248" v="156"/>
          <ac:spMkLst>
            <pc:docMk/>
            <pc:sldMk cId="0" sldId="257"/>
            <ac:spMk id="8" creationId="{EA3A3F1E-E6AE-4B7D-88C5-2E683637A261}"/>
          </ac:spMkLst>
        </pc:spChg>
        <pc:spChg chg="mod">
          <ac:chgData name="" userId="2ecf07fa181e1a0a" providerId="LiveId" clId="{6FBFFFD3-E249-418A-84F2-E72CDC003D1F}" dt="2024-06-23T16:45:24.417" v="3095" actId="1076"/>
          <ac:spMkLst>
            <pc:docMk/>
            <pc:sldMk cId="0" sldId="257"/>
            <ac:spMk id="141" creationId="{00000000-0000-0000-0000-000000000000}"/>
          </ac:spMkLst>
        </pc:spChg>
        <pc:spChg chg="del">
          <ac:chgData name="" userId="2ecf07fa181e1a0a" providerId="LiveId" clId="{6FBFFFD3-E249-418A-84F2-E72CDC003D1F}" dt="2024-06-23T13:29:44.793" v="154" actId="478"/>
          <ac:spMkLst>
            <pc:docMk/>
            <pc:sldMk cId="0" sldId="257"/>
            <ac:spMk id="142" creationId="{00000000-0000-0000-0000-000000000000}"/>
          </ac:spMkLst>
        </pc:spChg>
        <pc:spChg chg="del">
          <ac:chgData name="" userId="2ecf07fa181e1a0a" providerId="LiveId" clId="{6FBFFFD3-E249-418A-84F2-E72CDC003D1F}" dt="2024-06-23T13:29:46.590" v="155" actId="478"/>
          <ac:spMkLst>
            <pc:docMk/>
            <pc:sldMk cId="0" sldId="257"/>
            <ac:spMk id="143" creationId="{00000000-0000-0000-0000-000000000000}"/>
          </ac:spMkLst>
        </pc:spChg>
      </pc:sldChg>
      <pc:sldChg chg="addSp delSp modSp ord">
        <pc:chgData name="" userId="2ecf07fa181e1a0a" providerId="LiveId" clId="{6FBFFFD3-E249-418A-84F2-E72CDC003D1F}" dt="2024-06-23T16:45:17.087" v="3094" actId="1076"/>
        <pc:sldMkLst>
          <pc:docMk/>
          <pc:sldMk cId="0" sldId="258"/>
        </pc:sldMkLst>
        <pc:spChg chg="add">
          <ac:chgData name="" userId="2ecf07fa181e1a0a" providerId="LiveId" clId="{6FBFFFD3-E249-418A-84F2-E72CDC003D1F}" dt="2024-06-23T13:30:00.877" v="160"/>
          <ac:spMkLst>
            <pc:docMk/>
            <pc:sldMk cId="0" sldId="258"/>
            <ac:spMk id="9" creationId="{6756D190-DFFF-4BCA-9F52-1B417FA8F44A}"/>
          </ac:spMkLst>
        </pc:spChg>
        <pc:spChg chg="mod">
          <ac:chgData name="" userId="2ecf07fa181e1a0a" providerId="LiveId" clId="{6FBFFFD3-E249-418A-84F2-E72CDC003D1F}" dt="2024-06-23T13:51:53.530" v="524" actId="20577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" userId="2ecf07fa181e1a0a" providerId="LiveId" clId="{6FBFFFD3-E249-418A-84F2-E72CDC003D1F}" dt="2024-06-23T16:45:11.550" v="3092" actId="1076"/>
          <ac:spMkLst>
            <pc:docMk/>
            <pc:sldMk cId="0" sldId="258"/>
            <ac:spMk id="146" creationId="{00000000-0000-0000-0000-000000000000}"/>
          </ac:spMkLst>
        </pc:spChg>
        <pc:spChg chg="del">
          <ac:chgData name="" userId="2ecf07fa181e1a0a" providerId="LiveId" clId="{6FBFFFD3-E249-418A-84F2-E72CDC003D1F}" dt="2024-06-23T13:29:55.661" v="157" actId="478"/>
          <ac:spMkLst>
            <pc:docMk/>
            <pc:sldMk cId="0" sldId="258"/>
            <ac:spMk id="147" creationId="{00000000-0000-0000-0000-000000000000}"/>
          </ac:spMkLst>
        </pc:spChg>
        <pc:spChg chg="del mod">
          <ac:chgData name="" userId="2ecf07fa181e1a0a" providerId="LiveId" clId="{6FBFFFD3-E249-418A-84F2-E72CDC003D1F}" dt="2024-06-23T13:30:00.202" v="159" actId="478"/>
          <ac:spMkLst>
            <pc:docMk/>
            <pc:sldMk cId="0" sldId="258"/>
            <ac:spMk id="148" creationId="{00000000-0000-0000-0000-000000000000}"/>
          </ac:spMkLst>
        </pc:spChg>
        <pc:picChg chg="add del mod">
          <ac:chgData name="" userId="2ecf07fa181e1a0a" providerId="LiveId" clId="{6FBFFFD3-E249-418A-84F2-E72CDC003D1F}" dt="2024-06-23T14:35:41.008" v="1074" actId="478"/>
          <ac:picMkLst>
            <pc:docMk/>
            <pc:sldMk cId="0" sldId="258"/>
            <ac:picMk id="4" creationId="{D7FA825A-6BF0-4B40-9D74-147C6391E8E3}"/>
          </ac:picMkLst>
        </pc:picChg>
        <pc:picChg chg="add mod">
          <ac:chgData name="" userId="2ecf07fa181e1a0a" providerId="LiveId" clId="{6FBFFFD3-E249-418A-84F2-E72CDC003D1F}" dt="2024-06-23T16:45:17.087" v="3094" actId="1076"/>
          <ac:picMkLst>
            <pc:docMk/>
            <pc:sldMk cId="0" sldId="258"/>
            <ac:picMk id="6" creationId="{DE794CD1-E398-4EB3-987F-93089DC60629}"/>
          </ac:picMkLst>
        </pc:picChg>
        <pc:picChg chg="del">
          <ac:chgData name="" userId="2ecf07fa181e1a0a" providerId="LiveId" clId="{6FBFFFD3-E249-418A-84F2-E72CDC003D1F}" dt="2024-06-23T14:34:22.176" v="1070" actId="478"/>
          <ac:picMkLst>
            <pc:docMk/>
            <pc:sldMk cId="0" sldId="258"/>
            <ac:picMk id="150" creationId="{00000000-0000-0000-0000-000000000000}"/>
          </ac:picMkLst>
        </pc:picChg>
      </pc:sldChg>
      <pc:sldChg chg="del">
        <pc:chgData name="" userId="2ecf07fa181e1a0a" providerId="LiveId" clId="{6FBFFFD3-E249-418A-84F2-E72CDC003D1F}" dt="2024-06-23T13:30:44.322" v="164" actId="2696"/>
        <pc:sldMkLst>
          <pc:docMk/>
          <pc:sldMk cId="0" sldId="259"/>
        </pc:sldMkLst>
      </pc:sldChg>
      <pc:sldChg chg="del">
        <pc:chgData name="" userId="2ecf07fa181e1a0a" providerId="LiveId" clId="{6FBFFFD3-E249-418A-84F2-E72CDC003D1F}" dt="2024-06-23T13:30:46.627" v="165" actId="2696"/>
        <pc:sldMkLst>
          <pc:docMk/>
          <pc:sldMk cId="0" sldId="260"/>
        </pc:sldMkLst>
      </pc:sldChg>
      <pc:sldChg chg="del">
        <pc:chgData name="" userId="2ecf07fa181e1a0a" providerId="LiveId" clId="{6FBFFFD3-E249-418A-84F2-E72CDC003D1F}" dt="2024-06-23T13:30:47.513" v="166" actId="2696"/>
        <pc:sldMkLst>
          <pc:docMk/>
          <pc:sldMk cId="0" sldId="261"/>
        </pc:sldMkLst>
      </pc:sldChg>
      <pc:sldChg chg="del">
        <pc:chgData name="" userId="2ecf07fa181e1a0a" providerId="LiveId" clId="{6FBFFFD3-E249-418A-84F2-E72CDC003D1F}" dt="2024-06-23T13:30:48.044" v="167" actId="2696"/>
        <pc:sldMkLst>
          <pc:docMk/>
          <pc:sldMk cId="0" sldId="262"/>
        </pc:sldMkLst>
      </pc:sldChg>
      <pc:sldChg chg="addSp delSp modSp">
        <pc:chgData name="" userId="2ecf07fa181e1a0a" providerId="LiveId" clId="{6FBFFFD3-E249-418A-84F2-E72CDC003D1F}" dt="2024-06-23T13:41:08.439" v="433" actId="2710"/>
        <pc:sldMkLst>
          <pc:docMk/>
          <pc:sldMk cId="1843011653" sldId="269"/>
        </pc:sldMkLst>
        <pc:spChg chg="mod">
          <ac:chgData name="" userId="2ecf07fa181e1a0a" providerId="LiveId" clId="{6FBFFFD3-E249-418A-84F2-E72CDC003D1F}" dt="2024-06-23T13:41:08.439" v="433" actId="2710"/>
          <ac:spMkLst>
            <pc:docMk/>
            <pc:sldMk cId="1843011653" sldId="269"/>
            <ac:spMk id="2" creationId="{45F027E3-FE6A-A447-8D8A-07CABB0EF751}"/>
          </ac:spMkLst>
        </pc:spChg>
        <pc:spChg chg="del mod">
          <ac:chgData name="" userId="2ecf07fa181e1a0a" providerId="LiveId" clId="{6FBFFFD3-E249-418A-84F2-E72CDC003D1F}" dt="2024-06-23T13:32:53.974" v="197" actId="478"/>
          <ac:spMkLst>
            <pc:docMk/>
            <pc:sldMk cId="1843011653" sldId="269"/>
            <ac:spMk id="3" creationId="{98EE8677-1AE0-F84A-9779-429425652219}"/>
          </ac:spMkLst>
        </pc:spChg>
        <pc:spChg chg="add del mod">
          <ac:chgData name="" userId="2ecf07fa181e1a0a" providerId="LiveId" clId="{6FBFFFD3-E249-418A-84F2-E72CDC003D1F}" dt="2024-06-23T13:32:55.998" v="198" actId="478"/>
          <ac:spMkLst>
            <pc:docMk/>
            <pc:sldMk cId="1843011653" sldId="269"/>
            <ac:spMk id="5" creationId="{2D649485-4114-4BFA-A847-7727B845C2AC}"/>
          </ac:spMkLst>
        </pc:spChg>
        <pc:spChg chg="add mod">
          <ac:chgData name="" userId="2ecf07fa181e1a0a" providerId="LiveId" clId="{6FBFFFD3-E249-418A-84F2-E72CDC003D1F}" dt="2024-06-23T13:33:20.035" v="213" actId="1076"/>
          <ac:spMkLst>
            <pc:docMk/>
            <pc:sldMk cId="1843011653" sldId="269"/>
            <ac:spMk id="7" creationId="{3B09D20D-C25C-4C22-85B2-1E667BB75946}"/>
          </ac:spMkLst>
        </pc:spChg>
      </pc:sldChg>
      <pc:sldChg chg="delSp modSp">
        <pc:chgData name="" userId="2ecf07fa181e1a0a" providerId="LiveId" clId="{6FBFFFD3-E249-418A-84F2-E72CDC003D1F}" dt="2024-06-23T13:56:32.796" v="621" actId="113"/>
        <pc:sldMkLst>
          <pc:docMk/>
          <pc:sldMk cId="953621356" sldId="285"/>
        </pc:sldMkLst>
        <pc:spChg chg="mod">
          <ac:chgData name="" userId="2ecf07fa181e1a0a" providerId="LiveId" clId="{6FBFFFD3-E249-418A-84F2-E72CDC003D1F}" dt="2024-06-23T13:51:05.431" v="504" actId="404"/>
          <ac:spMkLst>
            <pc:docMk/>
            <pc:sldMk cId="953621356" sldId="285"/>
            <ac:spMk id="4" creationId="{34F559A8-9DF6-B84A-AAE4-62AA799A08EF}"/>
          </ac:spMkLst>
        </pc:spChg>
        <pc:spChg chg="del mod">
          <ac:chgData name="" userId="2ecf07fa181e1a0a" providerId="LiveId" clId="{6FBFFFD3-E249-418A-84F2-E72CDC003D1F}" dt="2024-06-23T13:28:38.100" v="80" actId="478"/>
          <ac:spMkLst>
            <pc:docMk/>
            <pc:sldMk cId="953621356" sldId="285"/>
            <ac:spMk id="5" creationId="{4E68E900-2FAF-4C64-A5D6-725054E26C48}"/>
          </ac:spMkLst>
        </pc:spChg>
        <pc:spChg chg="mod">
          <ac:chgData name="" userId="2ecf07fa181e1a0a" providerId="LiveId" clId="{6FBFFFD3-E249-418A-84F2-E72CDC003D1F}" dt="2024-06-23T13:56:32.796" v="621" actId="113"/>
          <ac:spMkLst>
            <pc:docMk/>
            <pc:sldMk cId="953621356" sldId="285"/>
            <ac:spMk id="6" creationId="{B8324F84-3A3E-43EE-AFA9-5BB83036FF95}"/>
          </ac:spMkLst>
        </pc:spChg>
      </pc:sldChg>
      <pc:sldChg chg="del">
        <pc:chgData name="" userId="2ecf07fa181e1a0a" providerId="LiveId" clId="{6FBFFFD3-E249-418A-84F2-E72CDC003D1F}" dt="2024-06-23T13:30:49.444" v="170" actId="2696"/>
        <pc:sldMkLst>
          <pc:docMk/>
          <pc:sldMk cId="221387223" sldId="291"/>
        </pc:sldMkLst>
      </pc:sldChg>
      <pc:sldChg chg="del">
        <pc:chgData name="" userId="2ecf07fa181e1a0a" providerId="LiveId" clId="{6FBFFFD3-E249-418A-84F2-E72CDC003D1F}" dt="2024-06-23T13:30:49.735" v="171" actId="2696"/>
        <pc:sldMkLst>
          <pc:docMk/>
          <pc:sldMk cId="342418964" sldId="294"/>
        </pc:sldMkLst>
      </pc:sldChg>
      <pc:sldChg chg="del">
        <pc:chgData name="" userId="2ecf07fa181e1a0a" providerId="LiveId" clId="{6FBFFFD3-E249-418A-84F2-E72CDC003D1F}" dt="2024-06-23T13:30:48.996" v="169" actId="2696"/>
        <pc:sldMkLst>
          <pc:docMk/>
          <pc:sldMk cId="84891161" sldId="296"/>
        </pc:sldMkLst>
      </pc:sldChg>
      <pc:sldChg chg="del">
        <pc:chgData name="" userId="2ecf07fa181e1a0a" providerId="LiveId" clId="{6FBFFFD3-E249-418A-84F2-E72CDC003D1F}" dt="2024-06-23T13:30:52.060" v="175" actId="2696"/>
        <pc:sldMkLst>
          <pc:docMk/>
          <pc:sldMk cId="0" sldId="297"/>
        </pc:sldMkLst>
      </pc:sldChg>
      <pc:sldChg chg="del">
        <pc:chgData name="" userId="2ecf07fa181e1a0a" providerId="LiveId" clId="{6FBFFFD3-E249-418A-84F2-E72CDC003D1F}" dt="2024-06-23T13:30:52.785" v="176" actId="2696"/>
        <pc:sldMkLst>
          <pc:docMk/>
          <pc:sldMk cId="0" sldId="298"/>
        </pc:sldMkLst>
      </pc:sldChg>
      <pc:sldChg chg="addSp delSp modSp">
        <pc:chgData name="" userId="2ecf07fa181e1a0a" providerId="LiveId" clId="{6FBFFFD3-E249-418A-84F2-E72CDC003D1F}" dt="2024-06-23T13:41:18.704" v="443" actId="20577"/>
        <pc:sldMkLst>
          <pc:docMk/>
          <pc:sldMk cId="2055966566" sldId="299"/>
        </pc:sldMkLst>
        <pc:spChg chg="mod">
          <ac:chgData name="" userId="2ecf07fa181e1a0a" providerId="LiveId" clId="{6FBFFFD3-E249-418A-84F2-E72CDC003D1F}" dt="2024-06-23T13:41:18.704" v="443" actId="20577"/>
          <ac:spMkLst>
            <pc:docMk/>
            <pc:sldMk cId="2055966566" sldId="299"/>
            <ac:spMk id="4" creationId="{34F559A8-9DF6-B84A-AAE4-62AA799A08EF}"/>
          </ac:spMkLst>
        </pc:spChg>
        <pc:spChg chg="del">
          <ac:chgData name="" userId="2ecf07fa181e1a0a" providerId="LiveId" clId="{6FBFFFD3-E249-418A-84F2-E72CDC003D1F}" dt="2024-06-23T13:30:13.394" v="161" actId="478"/>
          <ac:spMkLst>
            <pc:docMk/>
            <pc:sldMk cId="2055966566" sldId="299"/>
            <ac:spMk id="5" creationId="{4E68E900-2FAF-4C64-A5D6-725054E26C48}"/>
          </ac:spMkLst>
        </pc:spChg>
        <pc:spChg chg="del">
          <ac:chgData name="" userId="2ecf07fa181e1a0a" providerId="LiveId" clId="{6FBFFFD3-E249-418A-84F2-E72CDC003D1F}" dt="2024-06-23T13:30:16.397" v="162" actId="478"/>
          <ac:spMkLst>
            <pc:docMk/>
            <pc:sldMk cId="2055966566" sldId="299"/>
            <ac:spMk id="6" creationId="{B8324F84-3A3E-43EE-AFA9-5BB83036FF95}"/>
          </ac:spMkLst>
        </pc:spChg>
        <pc:spChg chg="add">
          <ac:chgData name="" userId="2ecf07fa181e1a0a" providerId="LiveId" clId="{6FBFFFD3-E249-418A-84F2-E72CDC003D1F}" dt="2024-06-23T13:30:17.098" v="163"/>
          <ac:spMkLst>
            <pc:docMk/>
            <pc:sldMk cId="2055966566" sldId="299"/>
            <ac:spMk id="7" creationId="{D3B3110E-9434-496B-866E-D21B0D532934}"/>
          </ac:spMkLst>
        </pc:spChg>
      </pc:sldChg>
      <pc:sldChg chg="modSp add">
        <pc:chgData name="" userId="2ecf07fa181e1a0a" providerId="LiveId" clId="{6FBFFFD3-E249-418A-84F2-E72CDC003D1F}" dt="2024-06-23T14:02:42.171" v="865"/>
        <pc:sldMkLst>
          <pc:docMk/>
          <pc:sldMk cId="1782944833" sldId="300"/>
        </pc:sldMkLst>
        <pc:spChg chg="mod">
          <ac:chgData name="" userId="2ecf07fa181e1a0a" providerId="LiveId" clId="{6FBFFFD3-E249-418A-84F2-E72CDC003D1F}" dt="2024-06-23T14:02:42.171" v="865"/>
          <ac:spMkLst>
            <pc:docMk/>
            <pc:sldMk cId="1782944833" sldId="300"/>
            <ac:spMk id="4" creationId="{34F559A8-9DF6-B84A-AAE4-62AA799A08EF}"/>
          </ac:spMkLst>
        </pc:spChg>
      </pc:sldChg>
      <pc:sldChg chg="del">
        <pc:chgData name="" userId="2ecf07fa181e1a0a" providerId="LiveId" clId="{6FBFFFD3-E249-418A-84F2-E72CDC003D1F}" dt="2024-06-23T13:30:48.565" v="168" actId="2696"/>
        <pc:sldMkLst>
          <pc:docMk/>
          <pc:sldMk cId="2121729770" sldId="300"/>
        </pc:sldMkLst>
      </pc:sldChg>
      <pc:sldChg chg="del">
        <pc:chgData name="" userId="2ecf07fa181e1a0a" providerId="LiveId" clId="{6FBFFFD3-E249-418A-84F2-E72CDC003D1F}" dt="2024-06-23T13:30:51.112" v="174" actId="2696"/>
        <pc:sldMkLst>
          <pc:docMk/>
          <pc:sldMk cId="1167965815" sldId="301"/>
        </pc:sldMkLst>
      </pc:sldChg>
      <pc:sldChg chg="modSp add">
        <pc:chgData name="" userId="2ecf07fa181e1a0a" providerId="LiveId" clId="{6FBFFFD3-E249-418A-84F2-E72CDC003D1F}" dt="2024-06-23T13:41:45.141" v="449"/>
        <pc:sldMkLst>
          <pc:docMk/>
          <pc:sldMk cId="3692483852" sldId="301"/>
        </pc:sldMkLst>
        <pc:spChg chg="mod">
          <ac:chgData name="" userId="2ecf07fa181e1a0a" providerId="LiveId" clId="{6FBFFFD3-E249-418A-84F2-E72CDC003D1F}" dt="2024-06-23T13:41:45.141" v="449"/>
          <ac:spMkLst>
            <pc:docMk/>
            <pc:sldMk cId="3692483852" sldId="301"/>
            <ac:spMk id="4" creationId="{34F559A8-9DF6-B84A-AAE4-62AA799A08EF}"/>
          </ac:spMkLst>
        </pc:spChg>
      </pc:sldChg>
      <pc:sldChg chg="modSp add">
        <pc:chgData name="" userId="2ecf07fa181e1a0a" providerId="LiveId" clId="{6FBFFFD3-E249-418A-84F2-E72CDC003D1F}" dt="2024-06-23T13:50:39.412" v="481"/>
        <pc:sldMkLst>
          <pc:docMk/>
          <pc:sldMk cId="422033799" sldId="302"/>
        </pc:sldMkLst>
        <pc:spChg chg="mod">
          <ac:chgData name="" userId="2ecf07fa181e1a0a" providerId="LiveId" clId="{6FBFFFD3-E249-418A-84F2-E72CDC003D1F}" dt="2024-06-23T13:50:39.412" v="481"/>
          <ac:spMkLst>
            <pc:docMk/>
            <pc:sldMk cId="422033799" sldId="302"/>
            <ac:spMk id="4" creationId="{34F559A8-9DF6-B84A-AAE4-62AA799A08EF}"/>
          </ac:spMkLst>
        </pc:spChg>
      </pc:sldChg>
      <pc:sldChg chg="del">
        <pc:chgData name="" userId="2ecf07fa181e1a0a" providerId="LiveId" clId="{6FBFFFD3-E249-418A-84F2-E72CDC003D1F}" dt="2024-06-23T13:30:50.182" v="172" actId="2696"/>
        <pc:sldMkLst>
          <pc:docMk/>
          <pc:sldMk cId="3316560013" sldId="302"/>
        </pc:sldMkLst>
      </pc:sldChg>
      <pc:sldChg chg="modSp add">
        <pc:chgData name="" userId="2ecf07fa181e1a0a" providerId="LiveId" clId="{6FBFFFD3-E249-418A-84F2-E72CDC003D1F}" dt="2024-06-24T14:35:17.909" v="6547" actId="20577"/>
        <pc:sldMkLst>
          <pc:docMk/>
          <pc:sldMk cId="1097143088" sldId="303"/>
        </pc:sldMkLst>
        <pc:spChg chg="mod">
          <ac:chgData name="" userId="2ecf07fa181e1a0a" providerId="LiveId" clId="{6FBFFFD3-E249-418A-84F2-E72CDC003D1F}" dt="2024-06-24T14:35:17.909" v="6547" actId="20577"/>
          <ac:spMkLst>
            <pc:docMk/>
            <pc:sldMk cId="1097143088" sldId="303"/>
            <ac:spMk id="4" creationId="{34F559A8-9DF6-B84A-AAE4-62AA799A08EF}"/>
          </ac:spMkLst>
        </pc:spChg>
      </pc:sldChg>
      <pc:sldChg chg="addSp delSp modSp add ord modNotesTx">
        <pc:chgData name="" userId="2ecf07fa181e1a0a" providerId="LiveId" clId="{6FBFFFD3-E249-418A-84F2-E72CDC003D1F}" dt="2024-06-23T15:09:09.073" v="1686" actId="1037"/>
        <pc:sldMkLst>
          <pc:docMk/>
          <pc:sldMk cId="4137658039" sldId="304"/>
        </pc:sldMkLst>
        <pc:spChg chg="mod">
          <ac:chgData name="" userId="2ecf07fa181e1a0a" providerId="LiveId" clId="{6FBFFFD3-E249-418A-84F2-E72CDC003D1F}" dt="2024-06-23T14:54:33.153" v="1251" actId="20577"/>
          <ac:spMkLst>
            <pc:docMk/>
            <pc:sldMk cId="4137658039" sldId="304"/>
            <ac:spMk id="145" creationId="{00000000-0000-0000-0000-000000000000}"/>
          </ac:spMkLst>
        </pc:spChg>
        <pc:spChg chg="del mod">
          <ac:chgData name="" userId="2ecf07fa181e1a0a" providerId="LiveId" clId="{6FBFFFD3-E249-418A-84F2-E72CDC003D1F}" dt="2024-06-23T14:49:40.250" v="1089" actId="478"/>
          <ac:spMkLst>
            <pc:docMk/>
            <pc:sldMk cId="4137658039" sldId="304"/>
            <ac:spMk id="146" creationId="{00000000-0000-0000-0000-000000000000}"/>
          </ac:spMkLst>
        </pc:spChg>
        <pc:picChg chg="add del mod">
          <ac:chgData name="" userId="2ecf07fa181e1a0a" providerId="LiveId" clId="{6FBFFFD3-E249-418A-84F2-E72CDC003D1F}" dt="2024-06-23T15:01:07.656" v="1350" actId="1076"/>
          <ac:picMkLst>
            <pc:docMk/>
            <pc:sldMk cId="4137658039" sldId="304"/>
            <ac:picMk id="4" creationId="{95085DB3-0F65-4B86-9CEE-7D31B3C1901B}"/>
          </ac:picMkLst>
        </pc:picChg>
        <pc:picChg chg="mod">
          <ac:chgData name="" userId="2ecf07fa181e1a0a" providerId="LiveId" clId="{6FBFFFD3-E249-418A-84F2-E72CDC003D1F}" dt="2024-06-23T15:01:12.846" v="1351" actId="1076"/>
          <ac:picMkLst>
            <pc:docMk/>
            <pc:sldMk cId="4137658039" sldId="304"/>
            <ac:picMk id="6" creationId="{DE794CD1-E398-4EB3-987F-93089DC60629}"/>
          </ac:picMkLst>
        </pc:picChg>
        <pc:picChg chg="add del mod">
          <ac:chgData name="" userId="2ecf07fa181e1a0a" providerId="LiveId" clId="{6FBFFFD3-E249-418A-84F2-E72CDC003D1F}" dt="2024-06-23T14:50:39.743" v="1106" actId="478"/>
          <ac:picMkLst>
            <pc:docMk/>
            <pc:sldMk cId="4137658039" sldId="304"/>
            <ac:picMk id="7" creationId="{21203584-BC89-449C-87AB-0D0E9B1B0F07}"/>
          </ac:picMkLst>
        </pc:picChg>
        <pc:picChg chg="add del mod">
          <ac:chgData name="" userId="2ecf07fa181e1a0a" providerId="LiveId" clId="{6FBFFFD3-E249-418A-84F2-E72CDC003D1F}" dt="2024-06-23T15:01:16.614" v="1352" actId="1076"/>
          <ac:picMkLst>
            <pc:docMk/>
            <pc:sldMk cId="4137658039" sldId="304"/>
            <ac:picMk id="10" creationId="{CFE73596-744A-4C19-BFDB-F6359ED788C5}"/>
          </ac:picMkLst>
        </pc:picChg>
        <pc:picChg chg="add del mod">
          <ac:chgData name="" userId="2ecf07fa181e1a0a" providerId="LiveId" clId="{6FBFFFD3-E249-418A-84F2-E72CDC003D1F}" dt="2024-06-23T15:09:09.073" v="1686" actId="1037"/>
          <ac:picMkLst>
            <pc:docMk/>
            <pc:sldMk cId="4137658039" sldId="304"/>
            <ac:picMk id="12" creationId="{8AB8D5EF-CCA8-40A2-B5EC-521FEE86ABED}"/>
          </ac:picMkLst>
        </pc:picChg>
        <pc:picChg chg="add del mod">
          <ac:chgData name="" userId="2ecf07fa181e1a0a" providerId="LiveId" clId="{6FBFFFD3-E249-418A-84F2-E72CDC003D1F}" dt="2024-06-23T15:00:59.226" v="1347" actId="14100"/>
          <ac:picMkLst>
            <pc:docMk/>
            <pc:sldMk cId="4137658039" sldId="304"/>
            <ac:picMk id="14" creationId="{3500B831-CB56-466C-A453-C97F0D680361}"/>
          </ac:picMkLst>
        </pc:picChg>
        <pc:picChg chg="add del mod">
          <ac:chgData name="" userId="2ecf07fa181e1a0a" providerId="LiveId" clId="{6FBFFFD3-E249-418A-84F2-E72CDC003D1F}" dt="2024-06-23T15:01:02.323" v="1348" actId="14100"/>
          <ac:picMkLst>
            <pc:docMk/>
            <pc:sldMk cId="4137658039" sldId="304"/>
            <ac:picMk id="16" creationId="{BD169488-A3F4-471D-8846-A9ABABC60A4B}"/>
          </ac:picMkLst>
        </pc:picChg>
        <pc:picChg chg="add del mod">
          <ac:chgData name="" userId="2ecf07fa181e1a0a" providerId="LiveId" clId="{6FBFFFD3-E249-418A-84F2-E72CDC003D1F}" dt="2024-06-23T15:00:55.724" v="1346" actId="14100"/>
          <ac:picMkLst>
            <pc:docMk/>
            <pc:sldMk cId="4137658039" sldId="304"/>
            <ac:picMk id="18" creationId="{B0939A0A-EEF7-4528-9416-4EB4378FC8A7}"/>
          </ac:picMkLst>
        </pc:picChg>
        <pc:picChg chg="add del mod modCrop">
          <ac:chgData name="" userId="2ecf07fa181e1a0a" providerId="LiveId" clId="{6FBFFFD3-E249-418A-84F2-E72CDC003D1F}" dt="2024-06-23T14:59:37.740" v="1326" actId="478"/>
          <ac:picMkLst>
            <pc:docMk/>
            <pc:sldMk cId="4137658039" sldId="304"/>
            <ac:picMk id="20" creationId="{F589E3E2-DEE1-4CE6-81EF-65717CEB07E0}"/>
          </ac:picMkLst>
        </pc:picChg>
        <pc:picChg chg="add mod">
          <ac:chgData name="" userId="2ecf07fa181e1a0a" providerId="LiveId" clId="{6FBFFFD3-E249-418A-84F2-E72CDC003D1F}" dt="2024-06-23T15:00:46.110" v="1341" actId="1076"/>
          <ac:picMkLst>
            <pc:docMk/>
            <pc:sldMk cId="4137658039" sldId="304"/>
            <ac:picMk id="21" creationId="{70E1E1E9-A324-4BFC-907F-A7CB39189ED8}"/>
          </ac:picMkLst>
        </pc:picChg>
      </pc:sldChg>
      <pc:sldChg chg="add del">
        <pc:chgData name="" userId="2ecf07fa181e1a0a" providerId="LiveId" clId="{6FBFFFD3-E249-418A-84F2-E72CDC003D1F}" dt="2024-06-23T15:07:43.093" v="1613"/>
        <pc:sldMkLst>
          <pc:docMk/>
          <pc:sldMk cId="894507802" sldId="305"/>
        </pc:sldMkLst>
      </pc:sldChg>
      <pc:sldChg chg="add del">
        <pc:chgData name="" userId="2ecf07fa181e1a0a" providerId="LiveId" clId="{6FBFFFD3-E249-418A-84F2-E72CDC003D1F}" dt="2024-06-23T14:47:15.881" v="1087" actId="2696"/>
        <pc:sldMkLst>
          <pc:docMk/>
          <pc:sldMk cId="1348322717" sldId="305"/>
        </pc:sldMkLst>
      </pc:sldChg>
      <pc:sldChg chg="delSp modSp add ord">
        <pc:chgData name="" userId="2ecf07fa181e1a0a" providerId="LiveId" clId="{6FBFFFD3-E249-418A-84F2-E72CDC003D1F}" dt="2024-06-23T16:45:02.882" v="3091" actId="1076"/>
        <pc:sldMkLst>
          <pc:docMk/>
          <pc:sldMk cId="1675847074" sldId="305"/>
        </pc:sldMkLst>
        <pc:spChg chg="mod">
          <ac:chgData name="" userId="2ecf07fa181e1a0a" providerId="LiveId" clId="{6FBFFFD3-E249-418A-84F2-E72CDC003D1F}" dt="2024-06-23T15:08:45.624" v="1652" actId="20577"/>
          <ac:spMkLst>
            <pc:docMk/>
            <pc:sldMk cId="1675847074" sldId="305"/>
            <ac:spMk id="145" creationId="{00000000-0000-0000-0000-000000000000}"/>
          </ac:spMkLst>
        </pc:spChg>
        <pc:spChg chg="mod">
          <ac:chgData name="" userId="2ecf07fa181e1a0a" providerId="LiveId" clId="{6FBFFFD3-E249-418A-84F2-E72CDC003D1F}" dt="2024-06-23T16:45:02.882" v="3091" actId="1076"/>
          <ac:spMkLst>
            <pc:docMk/>
            <pc:sldMk cId="1675847074" sldId="305"/>
            <ac:spMk id="146" creationId="{00000000-0000-0000-0000-000000000000}"/>
          </ac:spMkLst>
        </pc:spChg>
        <pc:picChg chg="del">
          <ac:chgData name="" userId="2ecf07fa181e1a0a" providerId="LiveId" clId="{6FBFFFD3-E249-418A-84F2-E72CDC003D1F}" dt="2024-06-23T15:13:29.264" v="1687" actId="478"/>
          <ac:picMkLst>
            <pc:docMk/>
            <pc:sldMk cId="1675847074" sldId="305"/>
            <ac:picMk id="6" creationId="{DE794CD1-E398-4EB3-987F-93089DC60629}"/>
          </ac:picMkLst>
        </pc:picChg>
      </pc:sldChg>
      <pc:sldChg chg="delSp modSp add ord">
        <pc:chgData name="" userId="2ecf07fa181e1a0a" providerId="LiveId" clId="{6FBFFFD3-E249-418A-84F2-E72CDC003D1F}" dt="2024-06-24T14:54:21.242" v="7076" actId="20577"/>
        <pc:sldMkLst>
          <pc:docMk/>
          <pc:sldMk cId="3397873723" sldId="306"/>
        </pc:sldMkLst>
        <pc:spChg chg="mod">
          <ac:chgData name="" userId="2ecf07fa181e1a0a" providerId="LiveId" clId="{6FBFFFD3-E249-418A-84F2-E72CDC003D1F}" dt="2024-06-24T14:46:25.962" v="6907" actId="20577"/>
          <ac:spMkLst>
            <pc:docMk/>
            <pc:sldMk cId="3397873723" sldId="306"/>
            <ac:spMk id="145" creationId="{00000000-0000-0000-0000-000000000000}"/>
          </ac:spMkLst>
        </pc:spChg>
        <pc:spChg chg="mod">
          <ac:chgData name="" userId="2ecf07fa181e1a0a" providerId="LiveId" clId="{6FBFFFD3-E249-418A-84F2-E72CDC003D1F}" dt="2024-06-24T14:54:21.242" v="7076" actId="20577"/>
          <ac:spMkLst>
            <pc:docMk/>
            <pc:sldMk cId="3397873723" sldId="306"/>
            <ac:spMk id="146" creationId="{00000000-0000-0000-0000-000000000000}"/>
          </ac:spMkLst>
        </pc:spChg>
        <pc:picChg chg="del">
          <ac:chgData name="" userId="2ecf07fa181e1a0a" providerId="LiveId" clId="{6FBFFFD3-E249-418A-84F2-E72CDC003D1F}" dt="2024-06-24T14:46:27.403" v="6908" actId="478"/>
          <ac:picMkLst>
            <pc:docMk/>
            <pc:sldMk cId="3397873723" sldId="306"/>
            <ac:picMk id="6" creationId="{DE794CD1-E398-4EB3-987F-93089DC60629}"/>
          </ac:picMkLst>
        </pc:picChg>
      </pc:sldChg>
      <pc:sldChg chg="delSp modSp add ord">
        <pc:chgData name="" userId="2ecf07fa181e1a0a" providerId="LiveId" clId="{6FBFFFD3-E249-418A-84F2-E72CDC003D1F}" dt="2024-06-24T14:45:03.044" v="6891" actId="20577"/>
        <pc:sldMkLst>
          <pc:docMk/>
          <pc:sldMk cId="2346234261" sldId="307"/>
        </pc:sldMkLst>
        <pc:spChg chg="mod">
          <ac:chgData name="" userId="2ecf07fa181e1a0a" providerId="LiveId" clId="{6FBFFFD3-E249-418A-84F2-E72CDC003D1F}" dt="2024-06-24T14:38:01.637" v="6591" actId="20577"/>
          <ac:spMkLst>
            <pc:docMk/>
            <pc:sldMk cId="2346234261" sldId="307"/>
            <ac:spMk id="145" creationId="{00000000-0000-0000-0000-000000000000}"/>
          </ac:spMkLst>
        </pc:spChg>
        <pc:spChg chg="mod">
          <ac:chgData name="" userId="2ecf07fa181e1a0a" providerId="LiveId" clId="{6FBFFFD3-E249-418A-84F2-E72CDC003D1F}" dt="2024-06-24T14:45:03.044" v="6891" actId="20577"/>
          <ac:spMkLst>
            <pc:docMk/>
            <pc:sldMk cId="2346234261" sldId="307"/>
            <ac:spMk id="146" creationId="{00000000-0000-0000-0000-000000000000}"/>
          </ac:spMkLst>
        </pc:spChg>
        <pc:picChg chg="del">
          <ac:chgData name="" userId="2ecf07fa181e1a0a" providerId="LiveId" clId="{6FBFFFD3-E249-418A-84F2-E72CDC003D1F}" dt="2024-06-24T14:37:44.517" v="6558" actId="478"/>
          <ac:picMkLst>
            <pc:docMk/>
            <pc:sldMk cId="2346234261" sldId="307"/>
            <ac:picMk id="6" creationId="{DE794CD1-E398-4EB3-987F-93089DC60629}"/>
          </ac:picMkLst>
        </pc:picChg>
      </pc:sldChg>
      <pc:sldChg chg="delSp modSp add">
        <pc:chgData name="" userId="2ecf07fa181e1a0a" providerId="LiveId" clId="{6FBFFFD3-E249-418A-84F2-E72CDC003D1F}" dt="2024-06-23T16:44:56.736" v="3090" actId="1076"/>
        <pc:sldMkLst>
          <pc:docMk/>
          <pc:sldMk cId="3751093262" sldId="308"/>
        </pc:sldMkLst>
        <pc:spChg chg="mod">
          <ac:chgData name="" userId="2ecf07fa181e1a0a" providerId="LiveId" clId="{6FBFFFD3-E249-418A-84F2-E72CDC003D1F}" dt="2024-06-23T15:08:59.271" v="1680" actId="20577"/>
          <ac:spMkLst>
            <pc:docMk/>
            <pc:sldMk cId="3751093262" sldId="308"/>
            <ac:spMk id="145" creationId="{00000000-0000-0000-0000-000000000000}"/>
          </ac:spMkLst>
        </pc:spChg>
        <pc:spChg chg="mod">
          <ac:chgData name="" userId="2ecf07fa181e1a0a" providerId="LiveId" clId="{6FBFFFD3-E249-418A-84F2-E72CDC003D1F}" dt="2024-06-23T16:44:56.736" v="3090" actId="1076"/>
          <ac:spMkLst>
            <pc:docMk/>
            <pc:sldMk cId="3751093262" sldId="308"/>
            <ac:spMk id="146" creationId="{00000000-0000-0000-0000-000000000000}"/>
          </ac:spMkLst>
        </pc:spChg>
        <pc:picChg chg="del mod">
          <ac:chgData name="" userId="2ecf07fa181e1a0a" providerId="LiveId" clId="{6FBFFFD3-E249-418A-84F2-E72CDC003D1F}" dt="2024-06-23T16:44:47.121" v="3089" actId="478"/>
          <ac:picMkLst>
            <pc:docMk/>
            <pc:sldMk cId="3751093262" sldId="308"/>
            <ac:picMk id="6" creationId="{DE794CD1-E398-4EB3-987F-93089DC60629}"/>
          </ac:picMkLst>
        </pc:picChg>
      </pc:sldChg>
      <pc:sldChg chg="add del">
        <pc:chgData name="" userId="2ecf07fa181e1a0a" providerId="LiveId" clId="{6FBFFFD3-E249-418A-84F2-E72CDC003D1F}" dt="2024-06-23T15:45:07.620" v="1999"/>
        <pc:sldMkLst>
          <pc:docMk/>
          <pc:sldMk cId="1112081808" sldId="309"/>
        </pc:sldMkLst>
      </pc:sldChg>
      <pc:sldChg chg="addSp delSp modSp add">
        <pc:chgData name="" userId="2ecf07fa181e1a0a" providerId="LiveId" clId="{6FBFFFD3-E249-418A-84F2-E72CDC003D1F}" dt="2024-06-23T21:07:32.436" v="3378" actId="5793"/>
        <pc:sldMkLst>
          <pc:docMk/>
          <pc:sldMk cId="1426753354" sldId="309"/>
        </pc:sldMkLst>
        <pc:spChg chg="add del mod">
          <ac:chgData name="" userId="2ecf07fa181e1a0a" providerId="LiveId" clId="{6FBFFFD3-E249-418A-84F2-E72CDC003D1F}" dt="2024-06-23T18:55:31.467" v="3262" actId="478"/>
          <ac:spMkLst>
            <pc:docMk/>
            <pc:sldMk cId="1426753354" sldId="309"/>
            <ac:spMk id="4" creationId="{1C068D64-8200-4339-97CC-160A091D8B03}"/>
          </ac:spMkLst>
        </pc:spChg>
        <pc:spChg chg="add del">
          <ac:chgData name="" userId="2ecf07fa181e1a0a" providerId="LiveId" clId="{6FBFFFD3-E249-418A-84F2-E72CDC003D1F}" dt="2024-06-23T18:53:35.686" v="3247"/>
          <ac:spMkLst>
            <pc:docMk/>
            <pc:sldMk cId="1426753354" sldId="309"/>
            <ac:spMk id="5" creationId="{AC034BB8-B7BA-437C-9509-1F6A822C6260}"/>
          </ac:spMkLst>
        </pc:spChg>
        <pc:spChg chg="add del">
          <ac:chgData name="" userId="2ecf07fa181e1a0a" providerId="LiveId" clId="{6FBFFFD3-E249-418A-84F2-E72CDC003D1F}" dt="2024-06-23T18:53:47.042" v="3249"/>
          <ac:spMkLst>
            <pc:docMk/>
            <pc:sldMk cId="1426753354" sldId="309"/>
            <ac:spMk id="6" creationId="{EC575F56-67E6-4B8C-9A50-AC527251F513}"/>
          </ac:spMkLst>
        </pc:spChg>
        <pc:spChg chg="add del">
          <ac:chgData name="" userId="2ecf07fa181e1a0a" providerId="LiveId" clId="{6FBFFFD3-E249-418A-84F2-E72CDC003D1F}" dt="2024-06-23T18:55:23.711" v="3259"/>
          <ac:spMkLst>
            <pc:docMk/>
            <pc:sldMk cId="1426753354" sldId="309"/>
            <ac:spMk id="7" creationId="{F919B2C5-3476-4CDE-B750-8C2A05249852}"/>
          </ac:spMkLst>
        </pc:spChg>
        <pc:spChg chg="add mod">
          <ac:chgData name="" userId="2ecf07fa181e1a0a" providerId="LiveId" clId="{6FBFFFD3-E249-418A-84F2-E72CDC003D1F}" dt="2024-06-23T21:07:32.436" v="3378" actId="5793"/>
          <ac:spMkLst>
            <pc:docMk/>
            <pc:sldMk cId="1426753354" sldId="309"/>
            <ac:spMk id="8" creationId="{BF75ADB4-59A7-47E6-9E2B-980A63FCD291}"/>
          </ac:spMkLst>
        </pc:spChg>
        <pc:spChg chg="mod">
          <ac:chgData name="" userId="2ecf07fa181e1a0a" providerId="LiveId" clId="{6FBFFFD3-E249-418A-84F2-E72CDC003D1F}" dt="2024-06-23T16:46:07.257" v="3130" actId="20577"/>
          <ac:spMkLst>
            <pc:docMk/>
            <pc:sldMk cId="1426753354" sldId="309"/>
            <ac:spMk id="145" creationId="{00000000-0000-0000-0000-000000000000}"/>
          </ac:spMkLst>
        </pc:spChg>
        <pc:spChg chg="del">
          <ac:chgData name="" userId="2ecf07fa181e1a0a" providerId="LiveId" clId="{6FBFFFD3-E249-418A-84F2-E72CDC003D1F}" dt="2024-06-23T16:46:13.155" v="3131" actId="478"/>
          <ac:spMkLst>
            <pc:docMk/>
            <pc:sldMk cId="1426753354" sldId="309"/>
            <ac:spMk id="146" creationId="{00000000-0000-0000-0000-000000000000}"/>
          </ac:spMkLst>
        </pc:spChg>
        <pc:graphicFrameChg chg="add del mod">
          <ac:chgData name="" userId="2ecf07fa181e1a0a" providerId="LiveId" clId="{6FBFFFD3-E249-418A-84F2-E72CDC003D1F}" dt="2024-06-23T18:36:22.303" v="3235" actId="478"/>
          <ac:graphicFrameMkLst>
            <pc:docMk/>
            <pc:sldMk cId="1426753354" sldId="309"/>
            <ac:graphicFrameMk id="3" creationId="{4C63FB17-CE59-454E-8EEA-6A27939F54B6}"/>
          </ac:graphicFrameMkLst>
        </pc:graphicFrameChg>
      </pc:sldChg>
      <pc:sldChg chg="addSp delSp modSp add">
        <pc:chgData name="" userId="2ecf07fa181e1a0a" providerId="LiveId" clId="{6FBFFFD3-E249-418A-84F2-E72CDC003D1F}" dt="2024-06-23T18:19:38.519" v="3177" actId="1076"/>
        <pc:sldMkLst>
          <pc:docMk/>
          <pc:sldMk cId="1398553876" sldId="310"/>
        </pc:sldMkLst>
        <pc:spChg chg="mod">
          <ac:chgData name="" userId="2ecf07fa181e1a0a" providerId="LiveId" clId="{6FBFFFD3-E249-418A-84F2-E72CDC003D1F}" dt="2024-06-23T16:46:34.269" v="3157" actId="20577"/>
          <ac:spMkLst>
            <pc:docMk/>
            <pc:sldMk cId="1398553876" sldId="310"/>
            <ac:spMk id="145" creationId="{00000000-0000-0000-0000-000000000000}"/>
          </ac:spMkLst>
        </pc:spChg>
        <pc:picChg chg="add mod">
          <ac:chgData name="" userId="2ecf07fa181e1a0a" providerId="LiveId" clId="{6FBFFFD3-E249-418A-84F2-E72CDC003D1F}" dt="2024-06-23T18:19:38.519" v="3177" actId="1076"/>
          <ac:picMkLst>
            <pc:docMk/>
            <pc:sldMk cId="1398553876" sldId="310"/>
            <ac:picMk id="5" creationId="{83A12E2E-7128-4B14-9DDE-66A9C49A41AD}"/>
          </ac:picMkLst>
        </pc:picChg>
        <pc:picChg chg="add del mod">
          <ac:chgData name="" userId="2ecf07fa181e1a0a" providerId="LiveId" clId="{6FBFFFD3-E249-418A-84F2-E72CDC003D1F}" dt="2024-06-23T18:19:37.527" v="3175"/>
          <ac:picMkLst>
            <pc:docMk/>
            <pc:sldMk cId="1398553876" sldId="310"/>
            <ac:picMk id="7" creationId="{1405370D-294B-44B4-A574-C6375D2A0B42}"/>
          </ac:picMkLst>
        </pc:picChg>
      </pc:sldChg>
      <pc:sldChg chg="addSp delSp modSp add">
        <pc:chgData name="" userId="2ecf07fa181e1a0a" providerId="LiveId" clId="{6FBFFFD3-E249-418A-84F2-E72CDC003D1F}" dt="2024-06-23T18:25:08.406" v="3233" actId="1076"/>
        <pc:sldMkLst>
          <pc:docMk/>
          <pc:sldMk cId="398976170" sldId="311"/>
        </pc:sldMkLst>
        <pc:spChg chg="mod">
          <ac:chgData name="" userId="2ecf07fa181e1a0a" providerId="LiveId" clId="{6FBFFFD3-E249-418A-84F2-E72CDC003D1F}" dt="2024-06-23T18:24:55.232" v="3229" actId="20577"/>
          <ac:spMkLst>
            <pc:docMk/>
            <pc:sldMk cId="398976170" sldId="311"/>
            <ac:spMk id="145" creationId="{00000000-0000-0000-0000-000000000000}"/>
          </ac:spMkLst>
        </pc:spChg>
        <pc:picChg chg="add mod">
          <ac:chgData name="" userId="2ecf07fa181e1a0a" providerId="LiveId" clId="{6FBFFFD3-E249-418A-84F2-E72CDC003D1F}" dt="2024-06-23T18:25:08.406" v="3233" actId="1076"/>
          <ac:picMkLst>
            <pc:docMk/>
            <pc:sldMk cId="398976170" sldId="311"/>
            <ac:picMk id="4" creationId="{E608084F-D3DB-4958-AD22-9B385B31F23C}"/>
          </ac:picMkLst>
        </pc:picChg>
        <pc:picChg chg="del">
          <ac:chgData name="" userId="2ecf07fa181e1a0a" providerId="LiveId" clId="{6FBFFFD3-E249-418A-84F2-E72CDC003D1F}" dt="2024-06-23T18:24:56.868" v="3230" actId="478"/>
          <ac:picMkLst>
            <pc:docMk/>
            <pc:sldMk cId="398976170" sldId="311"/>
            <ac:picMk id="5" creationId="{83A12E2E-7128-4B14-9DDE-66A9C49A41AD}"/>
          </ac:picMkLst>
        </pc:picChg>
      </pc:sldChg>
      <pc:sldChg chg="addSp delSp modSp add ord">
        <pc:chgData name="" userId="2ecf07fa181e1a0a" providerId="LiveId" clId="{6FBFFFD3-E249-418A-84F2-E72CDC003D1F}" dt="2024-06-23T21:14:44.082" v="3393" actId="1036"/>
        <pc:sldMkLst>
          <pc:docMk/>
          <pc:sldMk cId="3179370388" sldId="312"/>
        </pc:sldMkLst>
        <pc:spChg chg="del">
          <ac:chgData name="" userId="2ecf07fa181e1a0a" providerId="LiveId" clId="{6FBFFFD3-E249-418A-84F2-E72CDC003D1F}" dt="2024-06-23T21:13:29.846" v="3380" actId="478"/>
          <ac:spMkLst>
            <pc:docMk/>
            <pc:sldMk cId="3179370388" sldId="312"/>
            <ac:spMk id="8" creationId="{BF75ADB4-59A7-47E6-9E2B-980A63FCD291}"/>
          </ac:spMkLst>
        </pc:spChg>
        <pc:picChg chg="add mod">
          <ac:chgData name="" userId="2ecf07fa181e1a0a" providerId="LiveId" clId="{6FBFFFD3-E249-418A-84F2-E72CDC003D1F}" dt="2024-06-23T21:14:44.082" v="3393" actId="1036"/>
          <ac:picMkLst>
            <pc:docMk/>
            <pc:sldMk cId="3179370388" sldId="312"/>
            <ac:picMk id="2050" creationId="{4D77398B-7688-47E9-988F-ABA1DF1D1589}"/>
          </ac:picMkLst>
        </pc:picChg>
      </pc:sldChg>
      <pc:sldChg chg="addSp delSp modSp add">
        <pc:chgData name="" userId="2ecf07fa181e1a0a" providerId="LiveId" clId="{6FBFFFD3-E249-418A-84F2-E72CDC003D1F}" dt="2024-06-23T21:35:12.506" v="3889" actId="113"/>
        <pc:sldMkLst>
          <pc:docMk/>
          <pc:sldMk cId="1653978200" sldId="313"/>
        </pc:sldMkLst>
        <pc:spChg chg="del">
          <ac:chgData name="" userId="2ecf07fa181e1a0a" providerId="LiveId" clId="{6FBFFFD3-E249-418A-84F2-E72CDC003D1F}" dt="2024-06-23T21:34:55.767" v="3885" actId="478"/>
          <ac:spMkLst>
            <pc:docMk/>
            <pc:sldMk cId="1653978200" sldId="313"/>
            <ac:spMk id="2" creationId="{C9A08066-74A5-41C4-8E8A-26862D7C23DC}"/>
          </ac:spMkLst>
        </pc:spChg>
        <pc:spChg chg="del">
          <ac:chgData name="" userId="2ecf07fa181e1a0a" providerId="LiveId" clId="{6FBFFFD3-E249-418A-84F2-E72CDC003D1F}" dt="2024-06-23T21:34:53.530" v="3884" actId="478"/>
          <ac:spMkLst>
            <pc:docMk/>
            <pc:sldMk cId="1653978200" sldId="313"/>
            <ac:spMk id="4" creationId="{6FC98E82-093A-4FCA-81F6-5D68518320D6}"/>
          </ac:spMkLst>
        </pc:spChg>
        <pc:spChg chg="add mod">
          <ac:chgData name="" userId="2ecf07fa181e1a0a" providerId="LiveId" clId="{6FBFFFD3-E249-418A-84F2-E72CDC003D1F}" dt="2024-06-23T21:25:26.814" v="3419" actId="313"/>
          <ac:spMkLst>
            <pc:docMk/>
            <pc:sldMk cId="1653978200" sldId="313"/>
            <ac:spMk id="5" creationId="{47894109-9BF4-454F-A1F1-A594C8E88945}"/>
          </ac:spMkLst>
        </pc:spChg>
        <pc:spChg chg="add">
          <ac:chgData name="" userId="2ecf07fa181e1a0a" providerId="LiveId" clId="{6FBFFFD3-E249-418A-84F2-E72CDC003D1F}" dt="2024-06-23T21:34:56.436" v="3886"/>
          <ac:spMkLst>
            <pc:docMk/>
            <pc:sldMk cId="1653978200" sldId="313"/>
            <ac:spMk id="7" creationId="{4CEA6D2E-D76B-4F5E-A807-F9A6500CDEFD}"/>
          </ac:spMkLst>
        </pc:spChg>
        <pc:graphicFrameChg chg="add mod modGraphic">
          <ac:chgData name="" userId="2ecf07fa181e1a0a" providerId="LiveId" clId="{6FBFFFD3-E249-418A-84F2-E72CDC003D1F}" dt="2024-06-23T21:35:12.506" v="3889" actId="113"/>
          <ac:graphicFrameMkLst>
            <pc:docMk/>
            <pc:sldMk cId="1653978200" sldId="313"/>
            <ac:graphicFrameMk id="6" creationId="{C46ED1CB-C72F-4CEF-9F2C-CAE698F55E08}"/>
          </ac:graphicFrameMkLst>
        </pc:graphicFrameChg>
      </pc:sldChg>
      <pc:sldChg chg="addSp delSp modSp add">
        <pc:chgData name="" userId="2ecf07fa181e1a0a" providerId="LiveId" clId="{6FBFFFD3-E249-418A-84F2-E72CDC003D1F}" dt="2024-06-23T21:40:40.958" v="4063" actId="20577"/>
        <pc:sldMkLst>
          <pc:docMk/>
          <pc:sldMk cId="4147935929" sldId="314"/>
        </pc:sldMkLst>
        <pc:spChg chg="mod">
          <ac:chgData name="" userId="2ecf07fa181e1a0a" providerId="LiveId" clId="{6FBFFFD3-E249-418A-84F2-E72CDC003D1F}" dt="2024-06-23T21:38:03.028" v="3896" actId="20577"/>
          <ac:spMkLst>
            <pc:docMk/>
            <pc:sldMk cId="4147935929" sldId="314"/>
            <ac:spMk id="5" creationId="{47894109-9BF4-454F-A1F1-A594C8E88945}"/>
          </ac:spMkLst>
        </pc:spChg>
        <pc:spChg chg="add mod">
          <ac:chgData name="" userId="2ecf07fa181e1a0a" providerId="LiveId" clId="{6FBFFFD3-E249-418A-84F2-E72CDC003D1F}" dt="2024-06-23T21:40:40.958" v="4063" actId="20577"/>
          <ac:spMkLst>
            <pc:docMk/>
            <pc:sldMk cId="4147935929" sldId="314"/>
            <ac:spMk id="8" creationId="{8B75F573-7AF6-4FDF-9A80-88028F53E177}"/>
          </ac:spMkLst>
        </pc:spChg>
        <pc:graphicFrameChg chg="del">
          <ac:chgData name="" userId="2ecf07fa181e1a0a" providerId="LiveId" clId="{6FBFFFD3-E249-418A-84F2-E72CDC003D1F}" dt="2024-06-23T21:37:58.986" v="3891" actId="478"/>
          <ac:graphicFrameMkLst>
            <pc:docMk/>
            <pc:sldMk cId="4147935929" sldId="314"/>
            <ac:graphicFrameMk id="6" creationId="{C46ED1CB-C72F-4CEF-9F2C-CAE698F55E08}"/>
          </ac:graphicFrameMkLst>
        </pc:graphicFrameChg>
      </pc:sldChg>
      <pc:sldChg chg="addSp delSp modSp add">
        <pc:chgData name="" userId="2ecf07fa181e1a0a" providerId="LiveId" clId="{6FBFFFD3-E249-418A-84F2-E72CDC003D1F}" dt="2024-06-23T21:57:45.505" v="4079" actId="14100"/>
        <pc:sldMkLst>
          <pc:docMk/>
          <pc:sldMk cId="3787508763" sldId="315"/>
        </pc:sldMkLst>
        <pc:spChg chg="del">
          <ac:chgData name="" userId="2ecf07fa181e1a0a" providerId="LiveId" clId="{6FBFFFD3-E249-418A-84F2-E72CDC003D1F}" dt="2024-06-23T21:57:35.884" v="4077" actId="478"/>
          <ac:spMkLst>
            <pc:docMk/>
            <pc:sldMk cId="3787508763" sldId="315"/>
            <ac:spMk id="8" creationId="{BF75ADB4-59A7-47E6-9E2B-980A63FCD291}"/>
          </ac:spMkLst>
        </pc:spChg>
        <pc:spChg chg="mod">
          <ac:chgData name="" userId="2ecf07fa181e1a0a" providerId="LiveId" clId="{6FBFFFD3-E249-418A-84F2-E72CDC003D1F}" dt="2024-06-23T21:42:13.626" v="4070" actId="20577"/>
          <ac:spMkLst>
            <pc:docMk/>
            <pc:sldMk cId="3787508763" sldId="315"/>
            <ac:spMk id="145" creationId="{00000000-0000-0000-0000-000000000000}"/>
          </ac:spMkLst>
        </pc:spChg>
        <pc:picChg chg="add mod">
          <ac:chgData name="" userId="2ecf07fa181e1a0a" providerId="LiveId" clId="{6FBFFFD3-E249-418A-84F2-E72CDC003D1F}" dt="2024-06-23T21:57:45.505" v="4079" actId="14100"/>
          <ac:picMkLst>
            <pc:docMk/>
            <pc:sldMk cId="3787508763" sldId="315"/>
            <ac:picMk id="4" creationId="{C05DCD06-6773-41D9-BBA9-ACD21E85A4F5}"/>
          </ac:picMkLst>
        </pc:picChg>
      </pc:sldChg>
      <pc:sldChg chg="addSp delSp modSp add modAnim">
        <pc:chgData name="" userId="2ecf07fa181e1a0a" providerId="LiveId" clId="{6FBFFFD3-E249-418A-84F2-E72CDC003D1F}" dt="2024-06-23T22:07:22.298" v="4134" actId="1076"/>
        <pc:sldMkLst>
          <pc:docMk/>
          <pc:sldMk cId="707831904" sldId="316"/>
        </pc:sldMkLst>
        <pc:spChg chg="mod">
          <ac:chgData name="" userId="2ecf07fa181e1a0a" providerId="LiveId" clId="{6FBFFFD3-E249-418A-84F2-E72CDC003D1F}" dt="2024-06-23T22:06:41.134" v="4127" actId="1076"/>
          <ac:spMkLst>
            <pc:docMk/>
            <pc:sldMk cId="707831904" sldId="316"/>
            <ac:spMk id="8" creationId="{BF75ADB4-59A7-47E6-9E2B-980A63FCD291}"/>
          </ac:spMkLst>
        </pc:spChg>
        <pc:picChg chg="add mod">
          <ac:chgData name="" userId="2ecf07fa181e1a0a" providerId="LiveId" clId="{6FBFFFD3-E249-418A-84F2-E72CDC003D1F}" dt="2024-06-23T22:07:22.298" v="4134" actId="1076"/>
          <ac:picMkLst>
            <pc:docMk/>
            <pc:sldMk cId="707831904" sldId="316"/>
            <ac:picMk id="3" creationId="{9B9C8073-C379-4ED4-B7A8-EAC21C1851AB}"/>
          </ac:picMkLst>
        </pc:picChg>
        <pc:picChg chg="del">
          <ac:chgData name="" userId="2ecf07fa181e1a0a" providerId="LiveId" clId="{6FBFFFD3-E249-418A-84F2-E72CDC003D1F}" dt="2024-06-23T21:58:00.115" v="4080" actId="478"/>
          <ac:picMkLst>
            <pc:docMk/>
            <pc:sldMk cId="707831904" sldId="316"/>
            <ac:picMk id="4" creationId="{C05DCD06-6773-41D9-BBA9-ACD21E85A4F5}"/>
          </ac:picMkLst>
        </pc:picChg>
      </pc:sldChg>
      <pc:sldChg chg="add del">
        <pc:chgData name="" userId="2ecf07fa181e1a0a" providerId="LiveId" clId="{6FBFFFD3-E249-418A-84F2-E72CDC003D1F}" dt="2024-06-23T21:57:18.155" v="4075" actId="2696"/>
        <pc:sldMkLst>
          <pc:docMk/>
          <pc:sldMk cId="2746494884" sldId="316"/>
        </pc:sldMkLst>
      </pc:sldChg>
      <pc:sldChg chg="modSp add">
        <pc:chgData name="" userId="2ecf07fa181e1a0a" providerId="LiveId" clId="{6FBFFFD3-E249-418A-84F2-E72CDC003D1F}" dt="2024-06-23T22:22:36.886" v="4753" actId="20577"/>
        <pc:sldMkLst>
          <pc:docMk/>
          <pc:sldMk cId="116727278" sldId="317"/>
        </pc:sldMkLst>
        <pc:spChg chg="mod">
          <ac:chgData name="" userId="2ecf07fa181e1a0a" providerId="LiveId" clId="{6FBFFFD3-E249-418A-84F2-E72CDC003D1F}" dt="2024-06-23T22:09:39.723" v="4153" actId="20577"/>
          <ac:spMkLst>
            <pc:docMk/>
            <pc:sldMk cId="116727278" sldId="317"/>
            <ac:spMk id="5" creationId="{47894109-9BF4-454F-A1F1-A594C8E88945}"/>
          </ac:spMkLst>
        </pc:spChg>
        <pc:graphicFrameChg chg="mod modGraphic">
          <ac:chgData name="" userId="2ecf07fa181e1a0a" providerId="LiveId" clId="{6FBFFFD3-E249-418A-84F2-E72CDC003D1F}" dt="2024-06-23T22:22:36.886" v="4753" actId="20577"/>
          <ac:graphicFrameMkLst>
            <pc:docMk/>
            <pc:sldMk cId="116727278" sldId="317"/>
            <ac:graphicFrameMk id="6" creationId="{C46ED1CB-C72F-4CEF-9F2C-CAE698F55E08}"/>
          </ac:graphicFrameMkLst>
        </pc:graphicFrameChg>
      </pc:sldChg>
      <pc:sldChg chg="add del ord">
        <pc:chgData name="" userId="2ecf07fa181e1a0a" providerId="LiveId" clId="{6FBFFFD3-E249-418A-84F2-E72CDC003D1F}" dt="2024-06-23T22:09:03.174" v="4137" actId="2696"/>
        <pc:sldMkLst>
          <pc:docMk/>
          <pc:sldMk cId="2696106788" sldId="317"/>
        </pc:sldMkLst>
      </pc:sldChg>
      <pc:sldChg chg="modSp add">
        <pc:chgData name="" userId="2ecf07fa181e1a0a" providerId="LiveId" clId="{6FBFFFD3-E249-418A-84F2-E72CDC003D1F}" dt="2024-06-23T22:33:31.241" v="5172" actId="14100"/>
        <pc:sldMkLst>
          <pc:docMk/>
          <pc:sldMk cId="181070225" sldId="318"/>
        </pc:sldMkLst>
        <pc:spChg chg="mod">
          <ac:chgData name="" userId="2ecf07fa181e1a0a" providerId="LiveId" clId="{6FBFFFD3-E249-418A-84F2-E72CDC003D1F}" dt="2024-06-23T22:26:45.414" v="4769" actId="20577"/>
          <ac:spMkLst>
            <pc:docMk/>
            <pc:sldMk cId="181070225" sldId="318"/>
            <ac:spMk id="5" creationId="{47894109-9BF4-454F-A1F1-A594C8E88945}"/>
          </ac:spMkLst>
        </pc:spChg>
        <pc:spChg chg="mod">
          <ac:chgData name="" userId="2ecf07fa181e1a0a" providerId="LiveId" clId="{6FBFFFD3-E249-418A-84F2-E72CDC003D1F}" dt="2024-06-23T22:33:31.241" v="5172" actId="14100"/>
          <ac:spMkLst>
            <pc:docMk/>
            <pc:sldMk cId="181070225" sldId="318"/>
            <ac:spMk id="8" creationId="{8B75F573-7AF6-4FDF-9A80-88028F53E177}"/>
          </ac:spMkLst>
        </pc:spChg>
      </pc:sldChg>
      <pc:sldChg chg="modSp add">
        <pc:chgData name="" userId="2ecf07fa181e1a0a" providerId="LiveId" clId="{6FBFFFD3-E249-418A-84F2-E72CDC003D1F}" dt="2024-06-24T14:33:53.263" v="6533" actId="20577"/>
        <pc:sldMkLst>
          <pc:docMk/>
          <pc:sldMk cId="3248128525" sldId="319"/>
        </pc:sldMkLst>
        <pc:spChg chg="mod">
          <ac:chgData name="" userId="2ecf07fa181e1a0a" providerId="LiveId" clId="{6FBFFFD3-E249-418A-84F2-E72CDC003D1F}" dt="2024-06-23T22:36:09.287" v="5207" actId="20577"/>
          <ac:spMkLst>
            <pc:docMk/>
            <pc:sldMk cId="3248128525" sldId="319"/>
            <ac:spMk id="5" creationId="{47894109-9BF4-454F-A1F1-A594C8E88945}"/>
          </ac:spMkLst>
        </pc:spChg>
        <pc:spChg chg="mod">
          <ac:chgData name="" userId="2ecf07fa181e1a0a" providerId="LiveId" clId="{6FBFFFD3-E249-418A-84F2-E72CDC003D1F}" dt="2024-06-24T14:33:53.263" v="6533" actId="20577"/>
          <ac:spMkLst>
            <pc:docMk/>
            <pc:sldMk cId="3248128525" sldId="319"/>
            <ac:spMk id="8" creationId="{8B75F573-7AF6-4FDF-9A80-88028F53E177}"/>
          </ac:spMkLst>
        </pc:spChg>
      </pc:sldChg>
      <pc:sldChg chg="addSp delSp modSp add ord modAnim">
        <pc:chgData name="" userId="2ecf07fa181e1a0a" providerId="LiveId" clId="{6FBFFFD3-E249-418A-84F2-E72CDC003D1F}" dt="2024-06-23T23:01:31.753" v="5217" actId="14100"/>
        <pc:sldMkLst>
          <pc:docMk/>
          <pc:sldMk cId="757696778" sldId="320"/>
        </pc:sldMkLst>
        <pc:spChg chg="mod">
          <ac:chgData name="" userId="2ecf07fa181e1a0a" providerId="LiveId" clId="{6FBFFFD3-E249-418A-84F2-E72CDC003D1F}" dt="2024-06-23T22:36:40.265" v="5210"/>
          <ac:spMkLst>
            <pc:docMk/>
            <pc:sldMk cId="757696778" sldId="320"/>
            <ac:spMk id="145" creationId="{00000000-0000-0000-0000-000000000000}"/>
          </ac:spMkLst>
        </pc:spChg>
        <pc:picChg chg="add mod">
          <ac:chgData name="" userId="2ecf07fa181e1a0a" providerId="LiveId" clId="{6FBFFFD3-E249-418A-84F2-E72CDC003D1F}" dt="2024-06-23T23:01:31.753" v="5217" actId="14100"/>
          <ac:picMkLst>
            <pc:docMk/>
            <pc:sldMk cId="757696778" sldId="320"/>
            <ac:picMk id="3" creationId="{D2BD4069-9552-4248-A9B3-2162DF7F21F0}"/>
          </ac:picMkLst>
        </pc:picChg>
        <pc:picChg chg="del">
          <ac:chgData name="" userId="2ecf07fa181e1a0a" providerId="LiveId" clId="{6FBFFFD3-E249-418A-84F2-E72CDC003D1F}" dt="2024-06-23T22:36:45.086" v="5211" actId="478"/>
          <ac:picMkLst>
            <pc:docMk/>
            <pc:sldMk cId="757696778" sldId="320"/>
            <ac:picMk id="4" creationId="{C05DCD06-6773-41D9-BBA9-ACD21E85A4F5}"/>
          </ac:picMkLst>
        </pc:picChg>
      </pc:sldChg>
      <pc:sldChg chg="modSp add">
        <pc:chgData name="" userId="2ecf07fa181e1a0a" providerId="LiveId" clId="{6FBFFFD3-E249-418A-84F2-E72CDC003D1F}" dt="2024-06-24T14:22:37.798" v="5727" actId="20577"/>
        <pc:sldMkLst>
          <pc:docMk/>
          <pc:sldMk cId="3851792526" sldId="321"/>
        </pc:sldMkLst>
        <pc:spChg chg="mod">
          <ac:chgData name="" userId="2ecf07fa181e1a0a" providerId="LiveId" clId="{6FBFFFD3-E249-418A-84F2-E72CDC003D1F}" dt="2024-06-24T13:56:29.271" v="5221"/>
          <ac:spMkLst>
            <pc:docMk/>
            <pc:sldMk cId="3851792526" sldId="321"/>
            <ac:spMk id="5" creationId="{47894109-9BF4-454F-A1F1-A594C8E88945}"/>
          </ac:spMkLst>
        </pc:spChg>
        <pc:graphicFrameChg chg="mod modGraphic">
          <ac:chgData name="" userId="2ecf07fa181e1a0a" providerId="LiveId" clId="{6FBFFFD3-E249-418A-84F2-E72CDC003D1F}" dt="2024-06-24T14:22:37.798" v="5727" actId="20577"/>
          <ac:graphicFrameMkLst>
            <pc:docMk/>
            <pc:sldMk cId="3851792526" sldId="321"/>
            <ac:graphicFrameMk id="6" creationId="{C46ED1CB-C72F-4CEF-9F2C-CAE698F55E08}"/>
          </ac:graphicFrameMkLst>
        </pc:graphicFrameChg>
      </pc:sldChg>
      <pc:sldChg chg="modSp add">
        <pc:chgData name="" userId="2ecf07fa181e1a0a" providerId="LiveId" clId="{6FBFFFD3-E249-418A-84F2-E72CDC003D1F}" dt="2024-06-24T15:03:09.908" v="7230" actId="20577"/>
        <pc:sldMkLst>
          <pc:docMk/>
          <pc:sldMk cId="2139367399" sldId="322"/>
        </pc:sldMkLst>
        <pc:spChg chg="mod">
          <ac:chgData name="" userId="2ecf07fa181e1a0a" providerId="LiveId" clId="{6FBFFFD3-E249-418A-84F2-E72CDC003D1F}" dt="2024-06-24T15:03:09.908" v="7230" actId="20577"/>
          <ac:spMkLst>
            <pc:docMk/>
            <pc:sldMk cId="2139367399" sldId="322"/>
            <ac:spMk id="146" creationId="{00000000-0000-0000-0000-000000000000}"/>
          </ac:spMkLst>
        </pc:spChg>
      </pc:sldChg>
      <pc:sldChg chg="add del">
        <pc:chgData name="" userId="2ecf07fa181e1a0a" providerId="LiveId" clId="{6FBFFFD3-E249-418A-84F2-E72CDC003D1F}" dt="2024-06-24T14:56:40.136" v="7078"/>
        <pc:sldMkLst>
          <pc:docMk/>
          <pc:sldMk cId="3780894204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BA572-8CEA-6843-9D3D-725D31E7C214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FA31-16AA-8C47-8738-8EA4110A06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92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81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17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31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 ans Publikum: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Wer hat schonmal ChatGPT oder ein ähnliches KI-Modell für eine Programmieraufgabe verwendet?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Wer hat schonmal Testklassen für ein Projekt damit generiert?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82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Rekursion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Verschachtelte Schleifen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Exception/ Try-Catch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Switch-Case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Lambda-Ausdrücke</a:t>
            </a:r>
          </a:p>
          <a:p>
            <a:pPr lvl="0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Vererbung</a:t>
            </a:r>
          </a:p>
          <a:p>
            <a:pPr lvl="0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Zustandautomaten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 (Basic UI Komponenten)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00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Rekursion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Verschachtelte Schleifen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Exception/ Try-Catch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Switch-Case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Lambda-Ausdrücke</a:t>
            </a:r>
          </a:p>
          <a:p>
            <a:pPr lvl="0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Vererbung</a:t>
            </a:r>
          </a:p>
          <a:p>
            <a:pPr lvl="0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Zustandautomaten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 (Basic UI Komponenten)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655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71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27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1828296"/>
            <a:ext cx="6858000" cy="813304"/>
          </a:xfrm>
        </p:spPr>
        <p:txBody>
          <a:bodyPr lIns="0" tIns="0" rIns="0" bIns="0" anchor="b" anchorCtr="0">
            <a:no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278" y="4319081"/>
            <a:ext cx="6858000" cy="869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Barlow Semi Condensed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8C0232A-5536-1447-B4DE-993668622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0278" y="2742122"/>
            <a:ext cx="6858000" cy="845077"/>
          </a:xfr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cap="all" normalizeH="0" baseline="0">
                <a:solidFill>
                  <a:schemeClr val="bg1"/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031814C-72BE-7C4D-A339-01CF8C45F33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A0607325-D713-3C4C-8C5B-D99726B43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58380200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0FAA9A49-E53B-9F45-A63F-D36104B21F20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AFA5C0-4BCD-B44B-8AC9-379277A3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B6FC8D8A-9B57-4341-BD7B-D1505C3CC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87B1D2-7BB0-614D-82BE-58E3B41D6D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FA18FE9D-72F8-F04C-90EF-76D1DD2A62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67425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999EF65-6029-6344-9B3A-20BA1B1CF4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48037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6F94FBC-18DB-2E40-8997-6E5BA93B5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1CDA1E2-E9F3-2A4E-A7F3-199EFBEE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5679563-FA50-7449-8E99-1191529B2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24373193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1EAE5E-546E-BE42-B03F-66360562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033685-0E3F-BA4C-A6D9-57BF7D32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0935FC-4787-4240-9D02-E6353D9B4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0" y="6263"/>
            <a:ext cx="4572000" cy="5715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D464146-553A-BA40-A7D0-E5BAE1042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86D3D8A-128B-9E43-AC2A-0192EBB76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A7AEDBC-696E-A642-961D-616EF98BA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88972833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1EAE5E-546E-BE42-B03F-66360562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033685-0E3F-BA4C-A6D9-57BF7D32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0935FC-4787-4240-9D02-E6353D9B4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6263"/>
            <a:ext cx="4572000" cy="5715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CC31FE4-4367-C449-B399-94995AD64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B18D2E3-D134-F744-A10C-4FBEE929F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892C71-87F3-B947-A0F3-F389D8724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2151958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3C48D-2752-F14E-AB76-42613FAD42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9" y="0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4582361-B104-754C-A1D2-3F91382CA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9" y="2892425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713B91-A4E3-E348-90A3-BC81D49E53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9B2822F-8F7F-B946-B2A9-27435D6104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AC1A6C8-3E60-A84E-AA7B-B10D21408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38DA171-9368-0248-A718-BEEED5B92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A965F81-5E9E-D04E-9BAF-F76E75E8E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2167133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3C48D-2752-F14E-AB76-42613FAD42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0" y="0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4582361-B104-754C-A1D2-3F91382CA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2892425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A01A84-079B-384E-9152-6284EC77D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9E3FAB0-8211-1B43-B2CF-1E201B5A95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95CC0E1-7876-0244-BDC1-57EC31D80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498D651-5110-9344-8577-1244F6A69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3FBCC8E-6EB5-2C45-9F74-270F597C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52773740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755E2EB-02C3-2546-93A2-73443535981B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565512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4512D0-169C-7F48-9DB2-7F3C0CBA1B59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6890400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0940A4-C71E-6043-B052-8FEFF76EB2FE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4565513" y="2877206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430A858-1814-E342-AEF4-F33E9EF4A879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6890400" y="2877207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2EBBC-6E59-F24B-B8BF-BB415FD8F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24AAF84-B47F-9444-B6D8-2AAA8D1D9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70710C-BF3A-B34F-8607-741FB81C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328595E-A782-9C46-ADEF-27E53F0A0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E97FAE4-6B24-B446-B01D-73F6C4418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15967069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755E2EB-02C3-2546-93A2-73443535981B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0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4512D0-169C-7F48-9DB2-7F3C0CBA1B59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2324888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0940A4-C71E-6043-B052-8FEFF76EB2FE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1" y="2877206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430A858-1814-E342-AEF4-F33E9EF4A879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2324888" y="2877207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296217-1A68-3440-BAD4-16D480CD1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49BBCC7-598A-CD4B-8304-D8743D6314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02C3F9D-005F-D24B-8976-44BBB3F90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82DEF9B-7DD9-D540-8EAB-7AD98C83E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D73408-68FD-C744-82F0-BC08E6DB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57287282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FE3368FC-3404-BC4C-922D-306CDC5AA7EC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52747E-353E-6B47-A41C-53C32A62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392D302-9CBC-B041-9931-AEE3AC1D94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C5F4B41-9E41-114C-95E1-F4BD77B30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0AEC00-931D-C043-B02C-E9F245F1E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FD3409D-8535-DD49-B5D6-D598FABCB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8819492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E0D61459-83F6-4546-86C8-AF0D087D02BA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07517D-ABB4-164D-AE1A-C4F58B522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89B9FF-18DA-1847-91FA-5BD1825EF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582CAA4-2363-F546-91F4-48112EDF1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17727218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F52A9C96-97A5-2045-A356-001C6098BC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04BCEBE1-5776-EE49-B3F3-922F6B5D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2166498"/>
            <a:ext cx="6858000" cy="1290064"/>
          </a:xfrm>
        </p:spPr>
        <p:txBody>
          <a:bodyPr lIns="0" tIns="0" rIns="0" bIns="0" anchor="t">
            <a:norm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 Medium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87900C-EDCF-BA48-BAA4-C519A861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8984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539D49C7-0DE9-4049-921A-32B9B9B76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5503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7DDAFEF-8FB6-1F48-A002-11BD72C3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5220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257042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27F896-1CB1-ED4B-9A86-FF8E76109C4C}"/>
              </a:ext>
            </a:extLst>
          </p:cNvPr>
          <p:cNvSpPr/>
          <p:nvPr userDrawn="1"/>
        </p:nvSpPr>
        <p:spPr>
          <a:xfrm>
            <a:off x="0" y="0"/>
            <a:ext cx="3045600" cy="5715000"/>
          </a:xfrm>
          <a:prstGeom prst="rect">
            <a:avLst/>
          </a:prstGeom>
          <a:solidFill>
            <a:srgbClr val="663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045600" y="0"/>
            <a:ext cx="6098400" cy="571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265C00-AF24-2C44-A3F8-7C1260EBD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1" y="2218501"/>
            <a:ext cx="2282400" cy="132222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690F57B-F59A-0E40-8C2B-5F6B2454D7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2988" y="1975253"/>
            <a:ext cx="227013" cy="227012"/>
            <a:chOff x="1228" y="1091"/>
            <a:chExt cx="143" cy="143"/>
          </a:xfrm>
          <a:solidFill>
            <a:schemeClr val="bg1"/>
          </a:solidFill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E6320723-C19F-BE43-83C2-97BDFBBF7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62A49474-E1EC-B64F-A37A-2251E34C9D2A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>
            <a:off x="7064058" y="3636278"/>
            <a:ext cx="1879127" cy="1879119"/>
            <a:chOff x="1228" y="1091"/>
            <a:chExt cx="143" cy="143"/>
          </a:xfrm>
          <a:solidFill>
            <a:schemeClr val="bg1"/>
          </a:solidFill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C620214-0A6F-5C41-8201-23F6B881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52892030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Adresse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F52A9C96-97A5-2045-A356-001C6098BC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04BCEBE1-5776-EE49-B3F3-922F6B5D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2166498"/>
            <a:ext cx="6858000" cy="1290064"/>
          </a:xfrm>
        </p:spPr>
        <p:txBody>
          <a:bodyPr lIns="0" tIns="0" rIns="0" bIns="0" anchor="t">
            <a:norm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 Medium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87900C-EDCF-BA48-BAA4-C519A861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8984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539D49C7-0DE9-4049-921A-32B9B9B76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5503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7DDAFEF-8FB6-1F48-A002-11BD72C3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5220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grpSp>
        <p:nvGrpSpPr>
          <p:cNvPr id="29" name="Group 1">
            <a:extLst>
              <a:ext uri="{FF2B5EF4-FFF2-40B4-BE49-F238E27FC236}">
                <a16:creationId xmlns:a16="http://schemas.microsoft.com/office/drawing/2014/main" id="{486C14BF-59C2-8046-8635-BECC0AEE91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75504" y="3870732"/>
            <a:ext cx="322330" cy="323135"/>
            <a:chOff x="1999" y="1409"/>
            <a:chExt cx="400" cy="401"/>
          </a:xfrm>
          <a:solidFill>
            <a:schemeClr val="bg1"/>
          </a:solidFill>
        </p:grpSpPr>
        <p:sp>
          <p:nvSpPr>
            <p:cNvPr id="30" name="Freeform 2">
              <a:extLst>
                <a:ext uri="{FF2B5EF4-FFF2-40B4-BE49-F238E27FC236}">
                  <a16:creationId xmlns:a16="http://schemas.microsoft.com/office/drawing/2014/main" id="{E583E48F-7D82-B346-A488-D81D6C9BE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1409"/>
              <a:ext cx="400" cy="401"/>
            </a:xfrm>
            <a:custGeom>
              <a:avLst/>
              <a:gdLst>
                <a:gd name="T0" fmla="*/ 445 w 1770"/>
                <a:gd name="T1" fmla="*/ 1652 h 1772"/>
                <a:gd name="T2" fmla="*/ 1 w 1770"/>
                <a:gd name="T3" fmla="*/ 916 h 1772"/>
                <a:gd name="T4" fmla="*/ 173 w 1770"/>
                <a:gd name="T5" fmla="*/ 362 h 1772"/>
                <a:gd name="T6" fmla="*/ 240 w 1770"/>
                <a:gd name="T7" fmla="*/ 420 h 1772"/>
                <a:gd name="T8" fmla="*/ 239 w 1770"/>
                <a:gd name="T9" fmla="*/ 502 h 1772"/>
                <a:gd name="T10" fmla="*/ 132 w 1770"/>
                <a:gd name="T11" fmla="*/ 886 h 1772"/>
                <a:gd name="T12" fmla="*/ 233 w 1770"/>
                <a:gd name="T13" fmla="*/ 1261 h 1772"/>
                <a:gd name="T14" fmla="*/ 1262 w 1770"/>
                <a:gd name="T15" fmla="*/ 1537 h 1772"/>
                <a:gd name="T16" fmla="*/ 1538 w 1770"/>
                <a:gd name="T17" fmla="*/ 509 h 1772"/>
                <a:gd name="T18" fmla="*/ 991 w 1770"/>
                <a:gd name="T19" fmla="*/ 140 h 1772"/>
                <a:gd name="T20" fmla="*/ 845 w 1770"/>
                <a:gd name="T21" fmla="*/ 134 h 1772"/>
                <a:gd name="T22" fmla="*/ 684 w 1770"/>
                <a:gd name="T23" fmla="*/ 533 h 1772"/>
                <a:gd name="T24" fmla="*/ 549 w 1770"/>
                <a:gd name="T25" fmla="*/ 612 h 1772"/>
                <a:gd name="T26" fmla="*/ 529 w 1770"/>
                <a:gd name="T27" fmla="*/ 687 h 1772"/>
                <a:gd name="T28" fmla="*/ 683 w 1770"/>
                <a:gd name="T29" fmla="*/ 841 h 1772"/>
                <a:gd name="T30" fmla="*/ 758 w 1770"/>
                <a:gd name="T31" fmla="*/ 859 h 1772"/>
                <a:gd name="T32" fmla="*/ 816 w 1770"/>
                <a:gd name="T33" fmla="*/ 1073 h 1772"/>
                <a:gd name="T34" fmla="*/ 816 w 1770"/>
                <a:gd name="T35" fmla="*/ 1136 h 1772"/>
                <a:gd name="T36" fmla="*/ 820 w 1770"/>
                <a:gd name="T37" fmla="*/ 1249 h 1772"/>
                <a:gd name="T38" fmla="*/ 855 w 1770"/>
                <a:gd name="T39" fmla="*/ 1326 h 1772"/>
                <a:gd name="T40" fmla="*/ 914 w 1770"/>
                <a:gd name="T41" fmla="*/ 1346 h 1772"/>
                <a:gd name="T42" fmla="*/ 1013 w 1770"/>
                <a:gd name="T43" fmla="*/ 1248 h 1772"/>
                <a:gd name="T44" fmla="*/ 1337 w 1770"/>
                <a:gd name="T45" fmla="*/ 719 h 1772"/>
                <a:gd name="T46" fmla="*/ 1326 w 1770"/>
                <a:gd name="T47" fmla="*/ 642 h 1772"/>
                <a:gd name="T48" fmla="*/ 1330 w 1770"/>
                <a:gd name="T49" fmla="*/ 571 h 1772"/>
                <a:gd name="T50" fmla="*/ 1392 w 1770"/>
                <a:gd name="T51" fmla="*/ 506 h 1772"/>
                <a:gd name="T52" fmla="*/ 1467 w 1770"/>
                <a:gd name="T53" fmla="*/ 736 h 1772"/>
                <a:gd name="T54" fmla="*/ 1143 w 1770"/>
                <a:gd name="T55" fmla="*/ 1242 h 1772"/>
                <a:gd name="T56" fmla="*/ 1026 w 1770"/>
                <a:gd name="T57" fmla="*/ 1445 h 1772"/>
                <a:gd name="T58" fmla="*/ 914 w 1770"/>
                <a:gd name="T59" fmla="*/ 1476 h 1772"/>
                <a:gd name="T60" fmla="*/ 686 w 1770"/>
                <a:gd name="T61" fmla="*/ 1251 h 1772"/>
                <a:gd name="T62" fmla="*/ 682 w 1770"/>
                <a:gd name="T63" fmla="*/ 1101 h 1772"/>
                <a:gd name="T64" fmla="*/ 685 w 1770"/>
                <a:gd name="T65" fmla="*/ 1026 h 1772"/>
                <a:gd name="T66" fmla="*/ 688 w 1770"/>
                <a:gd name="T67" fmla="*/ 973 h 1772"/>
                <a:gd name="T68" fmla="*/ 682 w 1770"/>
                <a:gd name="T69" fmla="*/ 973 h 1772"/>
                <a:gd name="T70" fmla="*/ 395 w 1770"/>
                <a:gd name="T71" fmla="*/ 687 h 1772"/>
                <a:gd name="T72" fmla="*/ 434 w 1770"/>
                <a:gd name="T73" fmla="*/ 548 h 1772"/>
                <a:gd name="T74" fmla="*/ 786 w 1770"/>
                <a:gd name="T75" fmla="*/ 307 h 1772"/>
                <a:gd name="T76" fmla="*/ 602 w 1770"/>
                <a:gd name="T77" fmla="*/ 163 h 1772"/>
                <a:gd name="T78" fmla="*/ 569 w 1770"/>
                <a:gd name="T79" fmla="*/ 100 h 1772"/>
                <a:gd name="T80" fmla="*/ 603 w 1770"/>
                <a:gd name="T81" fmla="*/ 48 h 1772"/>
                <a:gd name="T82" fmla="*/ 885 w 1770"/>
                <a:gd name="T83" fmla="*/ 0 h 1772"/>
                <a:gd name="T84" fmla="*/ 1766 w 1770"/>
                <a:gd name="T85" fmla="*/ 809 h 1772"/>
                <a:gd name="T86" fmla="*/ 1651 w 1770"/>
                <a:gd name="T87" fmla="*/ 1327 h 1772"/>
                <a:gd name="T88" fmla="*/ 854 w 1770"/>
                <a:gd name="T89" fmla="*/ 177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70" h="1772">
                  <a:moveTo>
                    <a:pt x="854" y="1770"/>
                  </a:moveTo>
                  <a:lnTo>
                    <a:pt x="854" y="1770"/>
                  </a:lnTo>
                  <a:cubicBezTo>
                    <a:pt x="703" y="1764"/>
                    <a:pt x="576" y="1727"/>
                    <a:pt x="445" y="1652"/>
                  </a:cubicBezTo>
                  <a:cubicBezTo>
                    <a:pt x="303" y="1570"/>
                    <a:pt x="201" y="1468"/>
                    <a:pt x="119" y="1326"/>
                  </a:cubicBezTo>
                  <a:cubicBezTo>
                    <a:pt x="44" y="1195"/>
                    <a:pt x="7" y="1068"/>
                    <a:pt x="1" y="916"/>
                  </a:cubicBezTo>
                  <a:lnTo>
                    <a:pt x="1" y="916"/>
                  </a:lnTo>
                  <a:cubicBezTo>
                    <a:pt x="0" y="905"/>
                    <a:pt x="0" y="895"/>
                    <a:pt x="0" y="885"/>
                  </a:cubicBezTo>
                  <a:cubicBezTo>
                    <a:pt x="0" y="723"/>
                    <a:pt x="36" y="585"/>
                    <a:pt x="118" y="445"/>
                  </a:cubicBezTo>
                  <a:cubicBezTo>
                    <a:pt x="135" y="414"/>
                    <a:pt x="152" y="390"/>
                    <a:pt x="173" y="362"/>
                  </a:cubicBezTo>
                  <a:cubicBezTo>
                    <a:pt x="188" y="373"/>
                    <a:pt x="204" y="384"/>
                    <a:pt x="219" y="396"/>
                  </a:cubicBezTo>
                  <a:lnTo>
                    <a:pt x="219" y="396"/>
                  </a:lnTo>
                  <a:cubicBezTo>
                    <a:pt x="228" y="403"/>
                    <a:pt x="234" y="410"/>
                    <a:pt x="240" y="420"/>
                  </a:cubicBezTo>
                  <a:cubicBezTo>
                    <a:pt x="247" y="433"/>
                    <a:pt x="251" y="445"/>
                    <a:pt x="251" y="460"/>
                  </a:cubicBezTo>
                  <a:cubicBezTo>
                    <a:pt x="251" y="474"/>
                    <a:pt x="248" y="487"/>
                    <a:pt x="240" y="499"/>
                  </a:cubicBezTo>
                  <a:cubicBezTo>
                    <a:pt x="240" y="500"/>
                    <a:pt x="239" y="501"/>
                    <a:pt x="239" y="502"/>
                  </a:cubicBezTo>
                  <a:lnTo>
                    <a:pt x="239" y="502"/>
                  </a:lnTo>
                  <a:cubicBezTo>
                    <a:pt x="237" y="506"/>
                    <a:pt x="235" y="509"/>
                    <a:pt x="233" y="513"/>
                  </a:cubicBezTo>
                  <a:cubicBezTo>
                    <a:pt x="164" y="632"/>
                    <a:pt x="132" y="749"/>
                    <a:pt x="132" y="886"/>
                  </a:cubicBezTo>
                  <a:cubicBezTo>
                    <a:pt x="132" y="896"/>
                    <a:pt x="133" y="904"/>
                    <a:pt x="133" y="915"/>
                  </a:cubicBezTo>
                  <a:lnTo>
                    <a:pt x="133" y="915"/>
                  </a:lnTo>
                  <a:cubicBezTo>
                    <a:pt x="138" y="1043"/>
                    <a:pt x="169" y="1150"/>
                    <a:pt x="233" y="1261"/>
                  </a:cubicBezTo>
                  <a:cubicBezTo>
                    <a:pt x="303" y="1382"/>
                    <a:pt x="389" y="1468"/>
                    <a:pt x="509" y="1537"/>
                  </a:cubicBezTo>
                  <a:cubicBezTo>
                    <a:pt x="629" y="1607"/>
                    <a:pt x="747" y="1638"/>
                    <a:pt x="886" y="1638"/>
                  </a:cubicBezTo>
                  <a:cubicBezTo>
                    <a:pt x="1024" y="1638"/>
                    <a:pt x="1142" y="1607"/>
                    <a:pt x="1262" y="1537"/>
                  </a:cubicBezTo>
                  <a:cubicBezTo>
                    <a:pt x="1382" y="1468"/>
                    <a:pt x="1469" y="1382"/>
                    <a:pt x="1538" y="1261"/>
                  </a:cubicBezTo>
                  <a:cubicBezTo>
                    <a:pt x="1608" y="1141"/>
                    <a:pt x="1639" y="1024"/>
                    <a:pt x="1639" y="886"/>
                  </a:cubicBezTo>
                  <a:cubicBezTo>
                    <a:pt x="1639" y="747"/>
                    <a:pt x="1608" y="629"/>
                    <a:pt x="1538" y="509"/>
                  </a:cubicBezTo>
                  <a:cubicBezTo>
                    <a:pt x="1469" y="389"/>
                    <a:pt x="1382" y="302"/>
                    <a:pt x="1262" y="233"/>
                  </a:cubicBezTo>
                  <a:cubicBezTo>
                    <a:pt x="1174" y="182"/>
                    <a:pt x="1091" y="154"/>
                    <a:pt x="991" y="140"/>
                  </a:cubicBezTo>
                  <a:lnTo>
                    <a:pt x="991" y="140"/>
                  </a:lnTo>
                  <a:cubicBezTo>
                    <a:pt x="954" y="135"/>
                    <a:pt x="923" y="132"/>
                    <a:pt x="886" y="132"/>
                  </a:cubicBezTo>
                  <a:cubicBezTo>
                    <a:pt x="872" y="132"/>
                    <a:pt x="859" y="133"/>
                    <a:pt x="845" y="134"/>
                  </a:cubicBezTo>
                  <a:lnTo>
                    <a:pt x="845" y="134"/>
                  </a:lnTo>
                  <a:cubicBezTo>
                    <a:pt x="862" y="150"/>
                    <a:pt x="874" y="167"/>
                    <a:pt x="886" y="187"/>
                  </a:cubicBezTo>
                  <a:cubicBezTo>
                    <a:pt x="908" y="226"/>
                    <a:pt x="918" y="263"/>
                    <a:pt x="919" y="306"/>
                  </a:cubicBezTo>
                  <a:cubicBezTo>
                    <a:pt x="919" y="452"/>
                    <a:pt x="836" y="533"/>
                    <a:pt x="684" y="533"/>
                  </a:cubicBezTo>
                  <a:lnTo>
                    <a:pt x="684" y="533"/>
                  </a:lnTo>
                  <a:cubicBezTo>
                    <a:pt x="656" y="533"/>
                    <a:pt x="631" y="539"/>
                    <a:pt x="607" y="554"/>
                  </a:cubicBezTo>
                  <a:cubicBezTo>
                    <a:pt x="581" y="568"/>
                    <a:pt x="563" y="587"/>
                    <a:pt x="549" y="612"/>
                  </a:cubicBezTo>
                  <a:cubicBezTo>
                    <a:pt x="536" y="633"/>
                    <a:pt x="531" y="654"/>
                    <a:pt x="529" y="679"/>
                  </a:cubicBezTo>
                  <a:lnTo>
                    <a:pt x="529" y="679"/>
                  </a:lnTo>
                  <a:cubicBezTo>
                    <a:pt x="529" y="682"/>
                    <a:pt x="529" y="684"/>
                    <a:pt x="529" y="687"/>
                  </a:cubicBezTo>
                  <a:cubicBezTo>
                    <a:pt x="529" y="716"/>
                    <a:pt x="535" y="739"/>
                    <a:pt x="549" y="764"/>
                  </a:cubicBezTo>
                  <a:cubicBezTo>
                    <a:pt x="563" y="788"/>
                    <a:pt x="581" y="806"/>
                    <a:pt x="606" y="821"/>
                  </a:cubicBezTo>
                  <a:cubicBezTo>
                    <a:pt x="630" y="835"/>
                    <a:pt x="654" y="841"/>
                    <a:pt x="683" y="841"/>
                  </a:cubicBezTo>
                  <a:lnTo>
                    <a:pt x="683" y="841"/>
                  </a:lnTo>
                  <a:cubicBezTo>
                    <a:pt x="686" y="841"/>
                    <a:pt x="688" y="841"/>
                    <a:pt x="691" y="841"/>
                  </a:cubicBezTo>
                  <a:cubicBezTo>
                    <a:pt x="716" y="841"/>
                    <a:pt x="737" y="846"/>
                    <a:pt x="758" y="859"/>
                  </a:cubicBezTo>
                  <a:cubicBezTo>
                    <a:pt x="770" y="865"/>
                    <a:pt x="779" y="873"/>
                    <a:pt x="788" y="883"/>
                  </a:cubicBezTo>
                  <a:cubicBezTo>
                    <a:pt x="830" y="928"/>
                    <a:pt x="823" y="993"/>
                    <a:pt x="819" y="1040"/>
                  </a:cubicBezTo>
                  <a:cubicBezTo>
                    <a:pt x="817" y="1053"/>
                    <a:pt x="816" y="1065"/>
                    <a:pt x="816" y="1073"/>
                  </a:cubicBezTo>
                  <a:cubicBezTo>
                    <a:pt x="816" y="1083"/>
                    <a:pt x="816" y="1093"/>
                    <a:pt x="816" y="1103"/>
                  </a:cubicBezTo>
                  <a:lnTo>
                    <a:pt x="816" y="1103"/>
                  </a:lnTo>
                  <a:cubicBezTo>
                    <a:pt x="816" y="1114"/>
                    <a:pt x="816" y="1124"/>
                    <a:pt x="816" y="1136"/>
                  </a:cubicBezTo>
                  <a:cubicBezTo>
                    <a:pt x="816" y="1173"/>
                    <a:pt x="817" y="1204"/>
                    <a:pt x="820" y="1241"/>
                  </a:cubicBezTo>
                  <a:cubicBezTo>
                    <a:pt x="820" y="1244"/>
                    <a:pt x="820" y="1246"/>
                    <a:pt x="820" y="1249"/>
                  </a:cubicBezTo>
                  <a:lnTo>
                    <a:pt x="820" y="1249"/>
                  </a:lnTo>
                  <a:cubicBezTo>
                    <a:pt x="820" y="1252"/>
                    <a:pt x="819" y="1254"/>
                    <a:pt x="819" y="1256"/>
                  </a:cubicBezTo>
                  <a:cubicBezTo>
                    <a:pt x="819" y="1272"/>
                    <a:pt x="823" y="1285"/>
                    <a:pt x="831" y="1299"/>
                  </a:cubicBezTo>
                  <a:cubicBezTo>
                    <a:pt x="837" y="1310"/>
                    <a:pt x="845" y="1318"/>
                    <a:pt x="855" y="1326"/>
                  </a:cubicBezTo>
                  <a:lnTo>
                    <a:pt x="855" y="1326"/>
                  </a:lnTo>
                  <a:cubicBezTo>
                    <a:pt x="859" y="1328"/>
                    <a:pt x="862" y="1331"/>
                    <a:pt x="866" y="1333"/>
                  </a:cubicBezTo>
                  <a:cubicBezTo>
                    <a:pt x="882" y="1342"/>
                    <a:pt x="896" y="1346"/>
                    <a:pt x="914" y="1346"/>
                  </a:cubicBezTo>
                  <a:cubicBezTo>
                    <a:pt x="932" y="1346"/>
                    <a:pt x="948" y="1342"/>
                    <a:pt x="963" y="1333"/>
                  </a:cubicBezTo>
                  <a:cubicBezTo>
                    <a:pt x="979" y="1324"/>
                    <a:pt x="990" y="1313"/>
                    <a:pt x="999" y="1297"/>
                  </a:cubicBezTo>
                  <a:cubicBezTo>
                    <a:pt x="1008" y="1281"/>
                    <a:pt x="1012" y="1266"/>
                    <a:pt x="1013" y="1248"/>
                  </a:cubicBezTo>
                  <a:cubicBezTo>
                    <a:pt x="1013" y="1063"/>
                    <a:pt x="1065" y="965"/>
                    <a:pt x="1226" y="854"/>
                  </a:cubicBezTo>
                  <a:cubicBezTo>
                    <a:pt x="1228" y="853"/>
                    <a:pt x="1230" y="852"/>
                    <a:pt x="1231" y="851"/>
                  </a:cubicBezTo>
                  <a:cubicBezTo>
                    <a:pt x="1295" y="814"/>
                    <a:pt x="1331" y="770"/>
                    <a:pt x="1337" y="719"/>
                  </a:cubicBezTo>
                  <a:lnTo>
                    <a:pt x="1337" y="719"/>
                  </a:lnTo>
                  <a:cubicBezTo>
                    <a:pt x="1337" y="713"/>
                    <a:pt x="1338" y="708"/>
                    <a:pt x="1338" y="702"/>
                  </a:cubicBezTo>
                  <a:cubicBezTo>
                    <a:pt x="1338" y="680"/>
                    <a:pt x="1334" y="662"/>
                    <a:pt x="1326" y="642"/>
                  </a:cubicBezTo>
                  <a:lnTo>
                    <a:pt x="1326" y="642"/>
                  </a:lnTo>
                  <a:cubicBezTo>
                    <a:pt x="1321" y="632"/>
                    <a:pt x="1319" y="622"/>
                    <a:pt x="1319" y="611"/>
                  </a:cubicBezTo>
                  <a:cubicBezTo>
                    <a:pt x="1319" y="596"/>
                    <a:pt x="1323" y="584"/>
                    <a:pt x="1330" y="571"/>
                  </a:cubicBezTo>
                  <a:cubicBezTo>
                    <a:pt x="1334" y="565"/>
                    <a:pt x="1337" y="560"/>
                    <a:pt x="1342" y="555"/>
                  </a:cubicBezTo>
                  <a:cubicBezTo>
                    <a:pt x="1359" y="538"/>
                    <a:pt x="1376" y="522"/>
                    <a:pt x="1392" y="506"/>
                  </a:cubicBezTo>
                  <a:lnTo>
                    <a:pt x="1392" y="506"/>
                  </a:lnTo>
                  <a:cubicBezTo>
                    <a:pt x="1407" y="522"/>
                    <a:pt x="1419" y="538"/>
                    <a:pt x="1430" y="557"/>
                  </a:cubicBezTo>
                  <a:cubicBezTo>
                    <a:pt x="1457" y="603"/>
                    <a:pt x="1469" y="648"/>
                    <a:pt x="1469" y="702"/>
                  </a:cubicBezTo>
                  <a:cubicBezTo>
                    <a:pt x="1469" y="714"/>
                    <a:pt x="1468" y="724"/>
                    <a:pt x="1467" y="736"/>
                  </a:cubicBezTo>
                  <a:cubicBezTo>
                    <a:pt x="1459" y="799"/>
                    <a:pt x="1422" y="889"/>
                    <a:pt x="1298" y="962"/>
                  </a:cubicBezTo>
                  <a:cubicBezTo>
                    <a:pt x="1166" y="1055"/>
                    <a:pt x="1144" y="1121"/>
                    <a:pt x="1143" y="1242"/>
                  </a:cubicBezTo>
                  <a:lnTo>
                    <a:pt x="1143" y="1242"/>
                  </a:lnTo>
                  <a:cubicBezTo>
                    <a:pt x="1143" y="1243"/>
                    <a:pt x="1143" y="1243"/>
                    <a:pt x="1143" y="1243"/>
                  </a:cubicBezTo>
                  <a:cubicBezTo>
                    <a:pt x="1143" y="1286"/>
                    <a:pt x="1134" y="1323"/>
                    <a:pt x="1112" y="1360"/>
                  </a:cubicBezTo>
                  <a:cubicBezTo>
                    <a:pt x="1091" y="1397"/>
                    <a:pt x="1063" y="1424"/>
                    <a:pt x="1026" y="1445"/>
                  </a:cubicBezTo>
                  <a:cubicBezTo>
                    <a:pt x="996" y="1462"/>
                    <a:pt x="968" y="1472"/>
                    <a:pt x="933" y="1475"/>
                  </a:cubicBezTo>
                  <a:lnTo>
                    <a:pt x="933" y="1475"/>
                  </a:lnTo>
                  <a:cubicBezTo>
                    <a:pt x="927" y="1476"/>
                    <a:pt x="921" y="1476"/>
                    <a:pt x="914" y="1476"/>
                  </a:cubicBezTo>
                  <a:cubicBezTo>
                    <a:pt x="873" y="1476"/>
                    <a:pt x="837" y="1466"/>
                    <a:pt x="801" y="1445"/>
                  </a:cubicBezTo>
                  <a:cubicBezTo>
                    <a:pt x="764" y="1424"/>
                    <a:pt x="738" y="1398"/>
                    <a:pt x="717" y="1361"/>
                  </a:cubicBezTo>
                  <a:cubicBezTo>
                    <a:pt x="697" y="1326"/>
                    <a:pt x="687" y="1292"/>
                    <a:pt x="686" y="1251"/>
                  </a:cubicBezTo>
                  <a:lnTo>
                    <a:pt x="686" y="1251"/>
                  </a:lnTo>
                  <a:cubicBezTo>
                    <a:pt x="683" y="1211"/>
                    <a:pt x="682" y="1176"/>
                    <a:pt x="682" y="1135"/>
                  </a:cubicBezTo>
                  <a:cubicBezTo>
                    <a:pt x="682" y="1123"/>
                    <a:pt x="682" y="1113"/>
                    <a:pt x="682" y="1101"/>
                  </a:cubicBezTo>
                  <a:cubicBezTo>
                    <a:pt x="682" y="1092"/>
                    <a:pt x="682" y="1082"/>
                    <a:pt x="682" y="1072"/>
                  </a:cubicBezTo>
                  <a:lnTo>
                    <a:pt x="682" y="1072"/>
                  </a:lnTo>
                  <a:cubicBezTo>
                    <a:pt x="682" y="1056"/>
                    <a:pt x="683" y="1042"/>
                    <a:pt x="685" y="1026"/>
                  </a:cubicBezTo>
                  <a:lnTo>
                    <a:pt x="685" y="1026"/>
                  </a:lnTo>
                  <a:cubicBezTo>
                    <a:pt x="687" y="1011"/>
                    <a:pt x="688" y="999"/>
                    <a:pt x="688" y="984"/>
                  </a:cubicBezTo>
                  <a:cubicBezTo>
                    <a:pt x="688" y="980"/>
                    <a:pt x="688" y="977"/>
                    <a:pt x="688" y="973"/>
                  </a:cubicBezTo>
                  <a:cubicBezTo>
                    <a:pt x="686" y="973"/>
                    <a:pt x="684" y="973"/>
                    <a:pt x="682" y="973"/>
                  </a:cubicBezTo>
                  <a:lnTo>
                    <a:pt x="682" y="973"/>
                  </a:lnTo>
                  <a:lnTo>
                    <a:pt x="682" y="973"/>
                  </a:lnTo>
                  <a:cubicBezTo>
                    <a:pt x="629" y="973"/>
                    <a:pt x="584" y="961"/>
                    <a:pt x="539" y="934"/>
                  </a:cubicBezTo>
                  <a:cubicBezTo>
                    <a:pt x="493" y="908"/>
                    <a:pt x="460" y="875"/>
                    <a:pt x="434" y="830"/>
                  </a:cubicBezTo>
                  <a:cubicBezTo>
                    <a:pt x="407" y="784"/>
                    <a:pt x="395" y="740"/>
                    <a:pt x="395" y="687"/>
                  </a:cubicBezTo>
                  <a:cubicBezTo>
                    <a:pt x="395" y="683"/>
                    <a:pt x="395" y="679"/>
                    <a:pt x="396" y="674"/>
                  </a:cubicBezTo>
                  <a:lnTo>
                    <a:pt x="396" y="674"/>
                  </a:lnTo>
                  <a:cubicBezTo>
                    <a:pt x="399" y="628"/>
                    <a:pt x="411" y="589"/>
                    <a:pt x="434" y="548"/>
                  </a:cubicBezTo>
                  <a:cubicBezTo>
                    <a:pt x="461" y="501"/>
                    <a:pt x="495" y="468"/>
                    <a:pt x="541" y="441"/>
                  </a:cubicBezTo>
                  <a:cubicBezTo>
                    <a:pt x="588" y="414"/>
                    <a:pt x="633" y="402"/>
                    <a:pt x="686" y="401"/>
                  </a:cubicBezTo>
                  <a:cubicBezTo>
                    <a:pt x="771" y="401"/>
                    <a:pt x="786" y="369"/>
                    <a:pt x="786" y="307"/>
                  </a:cubicBezTo>
                  <a:cubicBezTo>
                    <a:pt x="786" y="204"/>
                    <a:pt x="633" y="172"/>
                    <a:pt x="624" y="171"/>
                  </a:cubicBezTo>
                  <a:lnTo>
                    <a:pt x="624" y="171"/>
                  </a:lnTo>
                  <a:cubicBezTo>
                    <a:pt x="616" y="169"/>
                    <a:pt x="609" y="167"/>
                    <a:pt x="602" y="163"/>
                  </a:cubicBezTo>
                  <a:cubicBezTo>
                    <a:pt x="591" y="157"/>
                    <a:pt x="584" y="148"/>
                    <a:pt x="578" y="138"/>
                  </a:cubicBezTo>
                  <a:cubicBezTo>
                    <a:pt x="571" y="127"/>
                    <a:pt x="569" y="117"/>
                    <a:pt x="569" y="105"/>
                  </a:cubicBezTo>
                  <a:cubicBezTo>
                    <a:pt x="569" y="103"/>
                    <a:pt x="569" y="102"/>
                    <a:pt x="569" y="100"/>
                  </a:cubicBezTo>
                  <a:lnTo>
                    <a:pt x="569" y="100"/>
                  </a:lnTo>
                  <a:cubicBezTo>
                    <a:pt x="570" y="90"/>
                    <a:pt x="572" y="82"/>
                    <a:pt x="578" y="73"/>
                  </a:cubicBezTo>
                  <a:cubicBezTo>
                    <a:pt x="584" y="62"/>
                    <a:pt x="592" y="54"/>
                    <a:pt x="603" y="48"/>
                  </a:cubicBezTo>
                  <a:cubicBezTo>
                    <a:pt x="607" y="45"/>
                    <a:pt x="611" y="43"/>
                    <a:pt x="617" y="42"/>
                  </a:cubicBezTo>
                  <a:lnTo>
                    <a:pt x="617" y="42"/>
                  </a:lnTo>
                  <a:cubicBezTo>
                    <a:pt x="708" y="13"/>
                    <a:pt x="789" y="0"/>
                    <a:pt x="885" y="0"/>
                  </a:cubicBezTo>
                  <a:cubicBezTo>
                    <a:pt x="1047" y="0"/>
                    <a:pt x="1186" y="37"/>
                    <a:pt x="1327" y="119"/>
                  </a:cubicBezTo>
                  <a:cubicBezTo>
                    <a:pt x="1469" y="200"/>
                    <a:pt x="1569" y="302"/>
                    <a:pt x="1651" y="443"/>
                  </a:cubicBezTo>
                  <a:cubicBezTo>
                    <a:pt x="1719" y="561"/>
                    <a:pt x="1754" y="673"/>
                    <a:pt x="1766" y="809"/>
                  </a:cubicBezTo>
                  <a:lnTo>
                    <a:pt x="1766" y="809"/>
                  </a:lnTo>
                  <a:cubicBezTo>
                    <a:pt x="1768" y="835"/>
                    <a:pt x="1769" y="858"/>
                    <a:pt x="1769" y="885"/>
                  </a:cubicBezTo>
                  <a:cubicBezTo>
                    <a:pt x="1769" y="1047"/>
                    <a:pt x="1733" y="1186"/>
                    <a:pt x="1651" y="1327"/>
                  </a:cubicBezTo>
                  <a:cubicBezTo>
                    <a:pt x="1570" y="1469"/>
                    <a:pt x="1467" y="1570"/>
                    <a:pt x="1326" y="1652"/>
                  </a:cubicBezTo>
                  <a:cubicBezTo>
                    <a:pt x="1185" y="1734"/>
                    <a:pt x="1046" y="1771"/>
                    <a:pt x="884" y="1771"/>
                  </a:cubicBezTo>
                  <a:cubicBezTo>
                    <a:pt x="873" y="1771"/>
                    <a:pt x="864" y="1771"/>
                    <a:pt x="854" y="1770"/>
                  </a:cubicBezTo>
                  <a:close/>
                  <a:moveTo>
                    <a:pt x="693" y="974"/>
                  </a:moveTo>
                  <a:lnTo>
                    <a:pt x="693" y="9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C8302C12-FCB7-064F-ABD2-50831E1C06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240278" y="3859630"/>
            <a:ext cx="330038" cy="330038"/>
            <a:chOff x="5594" y="1376"/>
            <a:chExt cx="389" cy="389"/>
          </a:xfrm>
          <a:solidFill>
            <a:schemeClr val="bg1"/>
          </a:solidFill>
        </p:grpSpPr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E3891D5-D604-0544-B870-93ACACA9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" y="1376"/>
              <a:ext cx="389" cy="389"/>
            </a:xfrm>
            <a:custGeom>
              <a:avLst/>
              <a:gdLst>
                <a:gd name="T0" fmla="*/ 1156 w 1719"/>
                <a:gd name="T1" fmla="*/ 1719 h 1720"/>
                <a:gd name="T2" fmla="*/ 1155 w 1719"/>
                <a:gd name="T3" fmla="*/ 1719 h 1720"/>
                <a:gd name="T4" fmla="*/ 1056 w 1719"/>
                <a:gd name="T5" fmla="*/ 1662 h 1720"/>
                <a:gd name="T6" fmla="*/ 1041 w 1719"/>
                <a:gd name="T7" fmla="*/ 1018 h 1720"/>
                <a:gd name="T8" fmla="*/ 678 w 1719"/>
                <a:gd name="T9" fmla="*/ 1312 h 1720"/>
                <a:gd name="T10" fmla="*/ 625 w 1719"/>
                <a:gd name="T11" fmla="*/ 1312 h 1720"/>
                <a:gd name="T12" fmla="*/ 556 w 1719"/>
                <a:gd name="T13" fmla="*/ 1273 h 1720"/>
                <a:gd name="T14" fmla="*/ 546 w 1719"/>
                <a:gd name="T15" fmla="*/ 999 h 1720"/>
                <a:gd name="T16" fmla="*/ 561 w 1719"/>
                <a:gd name="T17" fmla="*/ 943 h 1720"/>
                <a:gd name="T18" fmla="*/ 660 w 1719"/>
                <a:gd name="T19" fmla="*/ 886 h 1720"/>
                <a:gd name="T20" fmla="*/ 1057 w 1719"/>
                <a:gd name="T21" fmla="*/ 886 h 1720"/>
                <a:gd name="T22" fmla="*/ 1058 w 1719"/>
                <a:gd name="T23" fmla="*/ 886 h 1720"/>
                <a:gd name="T24" fmla="*/ 1158 w 1719"/>
                <a:gd name="T25" fmla="*/ 943 h 1720"/>
                <a:gd name="T26" fmla="*/ 1173 w 1719"/>
                <a:gd name="T27" fmla="*/ 1587 h 1720"/>
                <a:gd name="T28" fmla="*/ 1586 w 1719"/>
                <a:gd name="T29" fmla="*/ 659 h 1720"/>
                <a:gd name="T30" fmla="*/ 928 w 1719"/>
                <a:gd name="T31" fmla="*/ 157 h 1720"/>
                <a:gd name="T32" fmla="*/ 860 w 1719"/>
                <a:gd name="T33" fmla="*/ 133 h 1720"/>
                <a:gd name="T34" fmla="*/ 790 w 1719"/>
                <a:gd name="T35" fmla="*/ 157 h 1720"/>
                <a:gd name="T36" fmla="*/ 132 w 1719"/>
                <a:gd name="T37" fmla="*/ 1587 h 1720"/>
                <a:gd name="T38" fmla="*/ 595 w 1719"/>
                <a:gd name="T39" fmla="*/ 1587 h 1720"/>
                <a:gd name="T40" fmla="*/ 664 w 1719"/>
                <a:gd name="T41" fmla="*/ 1626 h 1720"/>
                <a:gd name="T42" fmla="*/ 675 w 1719"/>
                <a:gd name="T43" fmla="*/ 1666 h 1720"/>
                <a:gd name="T44" fmla="*/ 116 w 1719"/>
                <a:gd name="T45" fmla="*/ 1719 h 1720"/>
                <a:gd name="T46" fmla="*/ 114 w 1719"/>
                <a:gd name="T47" fmla="*/ 1719 h 1720"/>
                <a:gd name="T48" fmla="*/ 16 w 1719"/>
                <a:gd name="T49" fmla="*/ 1662 h 1720"/>
                <a:gd name="T50" fmla="*/ 0 w 1719"/>
                <a:gd name="T51" fmla="*/ 649 h 1720"/>
                <a:gd name="T52" fmla="*/ 0 w 1719"/>
                <a:gd name="T53" fmla="*/ 649 h 1720"/>
                <a:gd name="T54" fmla="*/ 45 w 1719"/>
                <a:gd name="T55" fmla="*/ 560 h 1720"/>
                <a:gd name="T56" fmla="*/ 710 w 1719"/>
                <a:gd name="T57" fmla="*/ 51 h 1720"/>
                <a:gd name="T58" fmla="*/ 860 w 1719"/>
                <a:gd name="T59" fmla="*/ 0 h 1720"/>
                <a:gd name="T60" fmla="*/ 1008 w 1719"/>
                <a:gd name="T61" fmla="*/ 51 h 1720"/>
                <a:gd name="T62" fmla="*/ 1674 w 1719"/>
                <a:gd name="T63" fmla="*/ 560 h 1720"/>
                <a:gd name="T64" fmla="*/ 1718 w 1719"/>
                <a:gd name="T65" fmla="*/ 649 h 1720"/>
                <a:gd name="T66" fmla="*/ 1718 w 1719"/>
                <a:gd name="T67" fmla="*/ 1606 h 1720"/>
                <a:gd name="T68" fmla="*/ 1661 w 1719"/>
                <a:gd name="T69" fmla="*/ 1703 h 1720"/>
                <a:gd name="T70" fmla="*/ 1602 w 1719"/>
                <a:gd name="T71" fmla="*/ 1719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19" h="1720">
                  <a:moveTo>
                    <a:pt x="1602" y="1719"/>
                  </a:moveTo>
                  <a:cubicBezTo>
                    <a:pt x="1453" y="1719"/>
                    <a:pt x="1305" y="1719"/>
                    <a:pt x="1156" y="1719"/>
                  </a:cubicBezTo>
                  <a:lnTo>
                    <a:pt x="1156" y="1719"/>
                  </a:lnTo>
                  <a:cubicBezTo>
                    <a:pt x="1156" y="1719"/>
                    <a:pt x="1156" y="1719"/>
                    <a:pt x="1155" y="1719"/>
                  </a:cubicBezTo>
                  <a:cubicBezTo>
                    <a:pt x="1134" y="1719"/>
                    <a:pt x="1116" y="1714"/>
                    <a:pt x="1098" y="1703"/>
                  </a:cubicBezTo>
                  <a:cubicBezTo>
                    <a:pt x="1080" y="1693"/>
                    <a:pt x="1066" y="1680"/>
                    <a:pt x="1056" y="1662"/>
                  </a:cubicBezTo>
                  <a:cubicBezTo>
                    <a:pt x="1046" y="1644"/>
                    <a:pt x="1041" y="1626"/>
                    <a:pt x="1041" y="1606"/>
                  </a:cubicBezTo>
                  <a:cubicBezTo>
                    <a:pt x="1041" y="1410"/>
                    <a:pt x="1041" y="1214"/>
                    <a:pt x="1041" y="1018"/>
                  </a:cubicBezTo>
                  <a:cubicBezTo>
                    <a:pt x="920" y="1018"/>
                    <a:pt x="799" y="1018"/>
                    <a:pt x="678" y="1018"/>
                  </a:cubicBezTo>
                  <a:cubicBezTo>
                    <a:pt x="678" y="1116"/>
                    <a:pt x="678" y="1214"/>
                    <a:pt x="678" y="1312"/>
                  </a:cubicBezTo>
                  <a:cubicBezTo>
                    <a:pt x="660" y="1312"/>
                    <a:pt x="642" y="1312"/>
                    <a:pt x="625" y="1312"/>
                  </a:cubicBezTo>
                  <a:lnTo>
                    <a:pt x="625" y="1312"/>
                  </a:lnTo>
                  <a:cubicBezTo>
                    <a:pt x="610" y="1312"/>
                    <a:pt x="597" y="1310"/>
                    <a:pt x="585" y="1302"/>
                  </a:cubicBezTo>
                  <a:cubicBezTo>
                    <a:pt x="572" y="1295"/>
                    <a:pt x="563" y="1286"/>
                    <a:pt x="556" y="1273"/>
                  </a:cubicBezTo>
                  <a:cubicBezTo>
                    <a:pt x="549" y="1261"/>
                    <a:pt x="546" y="1248"/>
                    <a:pt x="546" y="1233"/>
                  </a:cubicBezTo>
                  <a:cubicBezTo>
                    <a:pt x="546" y="1155"/>
                    <a:pt x="546" y="1077"/>
                    <a:pt x="546" y="999"/>
                  </a:cubicBezTo>
                  <a:lnTo>
                    <a:pt x="546" y="999"/>
                  </a:lnTo>
                  <a:cubicBezTo>
                    <a:pt x="546" y="979"/>
                    <a:pt x="551" y="961"/>
                    <a:pt x="561" y="943"/>
                  </a:cubicBezTo>
                  <a:cubicBezTo>
                    <a:pt x="571" y="925"/>
                    <a:pt x="585" y="912"/>
                    <a:pt x="603" y="901"/>
                  </a:cubicBezTo>
                  <a:cubicBezTo>
                    <a:pt x="621" y="891"/>
                    <a:pt x="639" y="886"/>
                    <a:pt x="660" y="886"/>
                  </a:cubicBezTo>
                  <a:cubicBezTo>
                    <a:pt x="661" y="886"/>
                    <a:pt x="660" y="886"/>
                    <a:pt x="661" y="886"/>
                  </a:cubicBezTo>
                  <a:cubicBezTo>
                    <a:pt x="793" y="886"/>
                    <a:pt x="925" y="886"/>
                    <a:pt x="1057" y="886"/>
                  </a:cubicBezTo>
                  <a:lnTo>
                    <a:pt x="1057" y="886"/>
                  </a:lnTo>
                  <a:cubicBezTo>
                    <a:pt x="1058" y="886"/>
                    <a:pt x="1058" y="886"/>
                    <a:pt x="1058" y="886"/>
                  </a:cubicBezTo>
                  <a:cubicBezTo>
                    <a:pt x="1079" y="886"/>
                    <a:pt x="1098" y="891"/>
                    <a:pt x="1116" y="901"/>
                  </a:cubicBezTo>
                  <a:cubicBezTo>
                    <a:pt x="1135" y="912"/>
                    <a:pt x="1148" y="925"/>
                    <a:pt x="1158" y="943"/>
                  </a:cubicBezTo>
                  <a:cubicBezTo>
                    <a:pt x="1169" y="961"/>
                    <a:pt x="1173" y="978"/>
                    <a:pt x="1173" y="999"/>
                  </a:cubicBezTo>
                  <a:cubicBezTo>
                    <a:pt x="1173" y="1195"/>
                    <a:pt x="1173" y="1391"/>
                    <a:pt x="1173" y="1587"/>
                  </a:cubicBezTo>
                  <a:cubicBezTo>
                    <a:pt x="1311" y="1587"/>
                    <a:pt x="1448" y="1587"/>
                    <a:pt x="1586" y="1587"/>
                  </a:cubicBezTo>
                  <a:cubicBezTo>
                    <a:pt x="1586" y="1278"/>
                    <a:pt x="1586" y="968"/>
                    <a:pt x="1586" y="659"/>
                  </a:cubicBezTo>
                  <a:cubicBezTo>
                    <a:pt x="1367" y="491"/>
                    <a:pt x="1148" y="324"/>
                    <a:pt x="928" y="157"/>
                  </a:cubicBezTo>
                  <a:lnTo>
                    <a:pt x="928" y="157"/>
                  </a:lnTo>
                  <a:cubicBezTo>
                    <a:pt x="924" y="154"/>
                    <a:pt x="920" y="151"/>
                    <a:pt x="916" y="149"/>
                  </a:cubicBezTo>
                  <a:cubicBezTo>
                    <a:pt x="898" y="138"/>
                    <a:pt x="880" y="133"/>
                    <a:pt x="860" y="133"/>
                  </a:cubicBezTo>
                  <a:cubicBezTo>
                    <a:pt x="839" y="133"/>
                    <a:pt x="821" y="139"/>
                    <a:pt x="803" y="149"/>
                  </a:cubicBezTo>
                  <a:cubicBezTo>
                    <a:pt x="798" y="152"/>
                    <a:pt x="795" y="154"/>
                    <a:pt x="790" y="157"/>
                  </a:cubicBezTo>
                  <a:cubicBezTo>
                    <a:pt x="570" y="324"/>
                    <a:pt x="351" y="491"/>
                    <a:pt x="132" y="659"/>
                  </a:cubicBezTo>
                  <a:cubicBezTo>
                    <a:pt x="132" y="968"/>
                    <a:pt x="132" y="1278"/>
                    <a:pt x="132" y="1587"/>
                  </a:cubicBezTo>
                  <a:cubicBezTo>
                    <a:pt x="286" y="1587"/>
                    <a:pt x="440" y="1587"/>
                    <a:pt x="595" y="1587"/>
                  </a:cubicBezTo>
                  <a:lnTo>
                    <a:pt x="595" y="1587"/>
                  </a:lnTo>
                  <a:cubicBezTo>
                    <a:pt x="610" y="1587"/>
                    <a:pt x="622" y="1590"/>
                    <a:pt x="635" y="1597"/>
                  </a:cubicBezTo>
                  <a:cubicBezTo>
                    <a:pt x="648" y="1604"/>
                    <a:pt x="657" y="1614"/>
                    <a:pt x="664" y="1626"/>
                  </a:cubicBezTo>
                  <a:cubicBezTo>
                    <a:pt x="671" y="1639"/>
                    <a:pt x="675" y="1651"/>
                    <a:pt x="675" y="1666"/>
                  </a:cubicBezTo>
                  <a:lnTo>
                    <a:pt x="675" y="1666"/>
                  </a:lnTo>
                  <a:cubicBezTo>
                    <a:pt x="675" y="1684"/>
                    <a:pt x="675" y="1701"/>
                    <a:pt x="675" y="1719"/>
                  </a:cubicBezTo>
                  <a:cubicBezTo>
                    <a:pt x="488" y="1719"/>
                    <a:pt x="302" y="1719"/>
                    <a:pt x="116" y="1719"/>
                  </a:cubicBezTo>
                  <a:lnTo>
                    <a:pt x="116" y="1719"/>
                  </a:lnTo>
                  <a:cubicBezTo>
                    <a:pt x="115" y="1719"/>
                    <a:pt x="115" y="1719"/>
                    <a:pt x="114" y="1719"/>
                  </a:cubicBezTo>
                  <a:cubicBezTo>
                    <a:pt x="93" y="1719"/>
                    <a:pt x="75" y="1714"/>
                    <a:pt x="57" y="1703"/>
                  </a:cubicBezTo>
                  <a:cubicBezTo>
                    <a:pt x="38" y="1693"/>
                    <a:pt x="26" y="1680"/>
                    <a:pt x="16" y="1662"/>
                  </a:cubicBezTo>
                  <a:cubicBezTo>
                    <a:pt x="5" y="1644"/>
                    <a:pt x="0" y="1626"/>
                    <a:pt x="0" y="1606"/>
                  </a:cubicBezTo>
                  <a:cubicBezTo>
                    <a:pt x="0" y="1287"/>
                    <a:pt x="0" y="968"/>
                    <a:pt x="0" y="649"/>
                  </a:cubicBezTo>
                  <a:lnTo>
                    <a:pt x="0" y="649"/>
                  </a:lnTo>
                  <a:lnTo>
                    <a:pt x="0" y="649"/>
                  </a:lnTo>
                  <a:cubicBezTo>
                    <a:pt x="0" y="628"/>
                    <a:pt x="5" y="610"/>
                    <a:pt x="15" y="593"/>
                  </a:cubicBezTo>
                  <a:cubicBezTo>
                    <a:pt x="23" y="579"/>
                    <a:pt x="32" y="569"/>
                    <a:pt x="45" y="560"/>
                  </a:cubicBezTo>
                  <a:cubicBezTo>
                    <a:pt x="267" y="390"/>
                    <a:pt x="488" y="221"/>
                    <a:pt x="710" y="51"/>
                  </a:cubicBezTo>
                  <a:lnTo>
                    <a:pt x="710" y="51"/>
                  </a:lnTo>
                  <a:cubicBezTo>
                    <a:pt x="719" y="44"/>
                    <a:pt x="726" y="39"/>
                    <a:pt x="737" y="33"/>
                  </a:cubicBezTo>
                  <a:cubicBezTo>
                    <a:pt x="775" y="11"/>
                    <a:pt x="814" y="0"/>
                    <a:pt x="860" y="0"/>
                  </a:cubicBezTo>
                  <a:cubicBezTo>
                    <a:pt x="905" y="0"/>
                    <a:pt x="943" y="10"/>
                    <a:pt x="982" y="33"/>
                  </a:cubicBezTo>
                  <a:cubicBezTo>
                    <a:pt x="992" y="38"/>
                    <a:pt x="999" y="44"/>
                    <a:pt x="1008" y="51"/>
                  </a:cubicBezTo>
                  <a:cubicBezTo>
                    <a:pt x="1230" y="221"/>
                    <a:pt x="1452" y="390"/>
                    <a:pt x="1674" y="560"/>
                  </a:cubicBezTo>
                  <a:lnTo>
                    <a:pt x="1674" y="560"/>
                  </a:lnTo>
                  <a:cubicBezTo>
                    <a:pt x="1687" y="570"/>
                    <a:pt x="1695" y="580"/>
                    <a:pt x="1703" y="593"/>
                  </a:cubicBezTo>
                  <a:cubicBezTo>
                    <a:pt x="1714" y="611"/>
                    <a:pt x="1718" y="628"/>
                    <a:pt x="1718" y="649"/>
                  </a:cubicBezTo>
                  <a:cubicBezTo>
                    <a:pt x="1718" y="968"/>
                    <a:pt x="1718" y="1287"/>
                    <a:pt x="1718" y="1606"/>
                  </a:cubicBezTo>
                  <a:lnTo>
                    <a:pt x="1718" y="1606"/>
                  </a:lnTo>
                  <a:cubicBezTo>
                    <a:pt x="1718" y="1626"/>
                    <a:pt x="1713" y="1644"/>
                    <a:pt x="1703" y="1662"/>
                  </a:cubicBezTo>
                  <a:cubicBezTo>
                    <a:pt x="1692" y="1680"/>
                    <a:pt x="1679" y="1693"/>
                    <a:pt x="1661" y="1703"/>
                  </a:cubicBezTo>
                  <a:cubicBezTo>
                    <a:pt x="1643" y="1714"/>
                    <a:pt x="1625" y="1719"/>
                    <a:pt x="1604" y="1719"/>
                  </a:cubicBezTo>
                  <a:cubicBezTo>
                    <a:pt x="1603" y="1719"/>
                    <a:pt x="1603" y="1719"/>
                    <a:pt x="1602" y="17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33" name="Group 77">
            <a:extLst>
              <a:ext uri="{FF2B5EF4-FFF2-40B4-BE49-F238E27FC236}">
                <a16:creationId xmlns:a16="http://schemas.microsoft.com/office/drawing/2014/main" id="{56294763-34D5-FF4F-96AA-7AA730CCF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588984" y="3917172"/>
            <a:ext cx="322191" cy="272496"/>
            <a:chOff x="3916" y="819"/>
            <a:chExt cx="389" cy="329"/>
          </a:xfrm>
          <a:solidFill>
            <a:schemeClr val="bg1"/>
          </a:solidFill>
        </p:grpSpPr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837B5F69-6E7A-6147-A3BD-1E716B52B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819"/>
              <a:ext cx="389" cy="329"/>
            </a:xfrm>
            <a:custGeom>
              <a:avLst/>
              <a:gdLst>
                <a:gd name="T0" fmla="*/ 253 w 1718"/>
                <a:gd name="T1" fmla="*/ 1453 h 1454"/>
                <a:gd name="T2" fmla="*/ 127 w 1718"/>
                <a:gd name="T3" fmla="*/ 1419 h 1454"/>
                <a:gd name="T4" fmla="*/ 0 w 1718"/>
                <a:gd name="T5" fmla="*/ 1199 h 1454"/>
                <a:gd name="T6" fmla="*/ 0 w 1718"/>
                <a:gd name="T7" fmla="*/ 255 h 1454"/>
                <a:gd name="T8" fmla="*/ 0 w 1718"/>
                <a:gd name="T9" fmla="*/ 255 h 1454"/>
                <a:gd name="T10" fmla="*/ 127 w 1718"/>
                <a:gd name="T11" fmla="*/ 34 h 1454"/>
                <a:gd name="T12" fmla="*/ 1464 w 1718"/>
                <a:gd name="T13" fmla="*/ 0 h 1454"/>
                <a:gd name="T14" fmla="*/ 1590 w 1718"/>
                <a:gd name="T15" fmla="*/ 34 h 1454"/>
                <a:gd name="T16" fmla="*/ 1717 w 1718"/>
                <a:gd name="T17" fmla="*/ 254 h 1454"/>
                <a:gd name="T18" fmla="*/ 1717 w 1718"/>
                <a:gd name="T19" fmla="*/ 366 h 1454"/>
                <a:gd name="T20" fmla="*/ 1717 w 1718"/>
                <a:gd name="T21" fmla="*/ 366 h 1454"/>
                <a:gd name="T22" fmla="*/ 1684 w 1718"/>
                <a:gd name="T23" fmla="*/ 423 h 1454"/>
                <a:gd name="T24" fmla="*/ 885 w 1718"/>
                <a:gd name="T25" fmla="*/ 779 h 1454"/>
                <a:gd name="T26" fmla="*/ 859 w 1718"/>
                <a:gd name="T27" fmla="*/ 784 h 1454"/>
                <a:gd name="T28" fmla="*/ 251 w 1718"/>
                <a:gd name="T29" fmla="*/ 518 h 1454"/>
                <a:gd name="T30" fmla="*/ 273 w 1718"/>
                <a:gd name="T31" fmla="*/ 470 h 1454"/>
                <a:gd name="T32" fmla="*/ 306 w 1718"/>
                <a:gd name="T33" fmla="*/ 433 h 1454"/>
                <a:gd name="T34" fmla="*/ 379 w 1718"/>
                <a:gd name="T35" fmla="*/ 430 h 1454"/>
                <a:gd name="T36" fmla="*/ 1585 w 1718"/>
                <a:gd name="T37" fmla="*/ 323 h 1454"/>
                <a:gd name="T38" fmla="*/ 1585 w 1718"/>
                <a:gd name="T39" fmla="*/ 256 h 1454"/>
                <a:gd name="T40" fmla="*/ 1569 w 1718"/>
                <a:gd name="T41" fmla="*/ 193 h 1454"/>
                <a:gd name="T42" fmla="*/ 1465 w 1718"/>
                <a:gd name="T43" fmla="*/ 132 h 1454"/>
                <a:gd name="T44" fmla="*/ 253 w 1718"/>
                <a:gd name="T45" fmla="*/ 132 h 1454"/>
                <a:gd name="T46" fmla="*/ 149 w 1718"/>
                <a:gd name="T47" fmla="*/ 193 h 1454"/>
                <a:gd name="T48" fmla="*/ 132 w 1718"/>
                <a:gd name="T49" fmla="*/ 255 h 1454"/>
                <a:gd name="T50" fmla="*/ 132 w 1718"/>
                <a:gd name="T51" fmla="*/ 1198 h 1454"/>
                <a:gd name="T52" fmla="*/ 149 w 1718"/>
                <a:gd name="T53" fmla="*/ 1260 h 1454"/>
                <a:gd name="T54" fmla="*/ 253 w 1718"/>
                <a:gd name="T55" fmla="*/ 1321 h 1454"/>
                <a:gd name="T56" fmla="*/ 1464 w 1718"/>
                <a:gd name="T57" fmla="*/ 1321 h 1454"/>
                <a:gd name="T58" fmla="*/ 1568 w 1718"/>
                <a:gd name="T59" fmla="*/ 1260 h 1454"/>
                <a:gd name="T60" fmla="*/ 1585 w 1718"/>
                <a:gd name="T61" fmla="*/ 1198 h 1454"/>
                <a:gd name="T62" fmla="*/ 1585 w 1718"/>
                <a:gd name="T63" fmla="*/ 803 h 1454"/>
                <a:gd name="T64" fmla="*/ 1624 w 1718"/>
                <a:gd name="T65" fmla="*/ 734 h 1454"/>
                <a:gd name="T66" fmla="*/ 1717 w 1718"/>
                <a:gd name="T67" fmla="*/ 724 h 1454"/>
                <a:gd name="T68" fmla="*/ 1717 w 1718"/>
                <a:gd name="T69" fmla="*/ 1198 h 1454"/>
                <a:gd name="T70" fmla="*/ 1683 w 1718"/>
                <a:gd name="T71" fmla="*/ 1326 h 1454"/>
                <a:gd name="T72" fmla="*/ 1464 w 1718"/>
                <a:gd name="T73" fmla="*/ 1453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8" h="1454">
                  <a:moveTo>
                    <a:pt x="1464" y="1453"/>
                  </a:moveTo>
                  <a:cubicBezTo>
                    <a:pt x="1060" y="1453"/>
                    <a:pt x="657" y="1453"/>
                    <a:pt x="253" y="1453"/>
                  </a:cubicBezTo>
                  <a:lnTo>
                    <a:pt x="253" y="1453"/>
                  </a:lnTo>
                  <a:cubicBezTo>
                    <a:pt x="207" y="1453"/>
                    <a:pt x="167" y="1442"/>
                    <a:pt x="127" y="1419"/>
                  </a:cubicBezTo>
                  <a:cubicBezTo>
                    <a:pt x="87" y="1396"/>
                    <a:pt x="57" y="1367"/>
                    <a:pt x="34" y="1326"/>
                  </a:cubicBezTo>
                  <a:cubicBezTo>
                    <a:pt x="10" y="1286"/>
                    <a:pt x="0" y="1246"/>
                    <a:pt x="0" y="1199"/>
                  </a:cubicBezTo>
                  <a:cubicBezTo>
                    <a:pt x="0" y="1199"/>
                    <a:pt x="0" y="1199"/>
                    <a:pt x="0" y="1198"/>
                  </a:cubicBezTo>
                  <a:cubicBezTo>
                    <a:pt x="0" y="884"/>
                    <a:pt x="0" y="569"/>
                    <a:pt x="0" y="255"/>
                  </a:cubicBezTo>
                  <a:lnTo>
                    <a:pt x="0" y="255"/>
                  </a:lnTo>
                  <a:lnTo>
                    <a:pt x="0" y="255"/>
                  </a:lnTo>
                  <a:cubicBezTo>
                    <a:pt x="0" y="208"/>
                    <a:pt x="10" y="167"/>
                    <a:pt x="34" y="127"/>
                  </a:cubicBezTo>
                  <a:cubicBezTo>
                    <a:pt x="57" y="86"/>
                    <a:pt x="87" y="58"/>
                    <a:pt x="127" y="34"/>
                  </a:cubicBezTo>
                  <a:cubicBezTo>
                    <a:pt x="167" y="11"/>
                    <a:pt x="207" y="1"/>
                    <a:pt x="253" y="0"/>
                  </a:cubicBezTo>
                  <a:cubicBezTo>
                    <a:pt x="657" y="0"/>
                    <a:pt x="1060" y="0"/>
                    <a:pt x="1464" y="0"/>
                  </a:cubicBezTo>
                  <a:lnTo>
                    <a:pt x="1464" y="0"/>
                  </a:lnTo>
                  <a:cubicBezTo>
                    <a:pt x="1511" y="1"/>
                    <a:pt x="1550" y="11"/>
                    <a:pt x="1590" y="34"/>
                  </a:cubicBezTo>
                  <a:cubicBezTo>
                    <a:pt x="1630" y="58"/>
                    <a:pt x="1660" y="86"/>
                    <a:pt x="1683" y="127"/>
                  </a:cubicBezTo>
                  <a:cubicBezTo>
                    <a:pt x="1707" y="167"/>
                    <a:pt x="1717" y="207"/>
                    <a:pt x="1717" y="254"/>
                  </a:cubicBezTo>
                  <a:cubicBezTo>
                    <a:pt x="1717" y="255"/>
                    <a:pt x="1717" y="255"/>
                    <a:pt x="1717" y="255"/>
                  </a:cubicBezTo>
                  <a:cubicBezTo>
                    <a:pt x="1717" y="292"/>
                    <a:pt x="1717" y="329"/>
                    <a:pt x="1717" y="366"/>
                  </a:cubicBezTo>
                  <a:lnTo>
                    <a:pt x="1717" y="366"/>
                  </a:lnTo>
                  <a:lnTo>
                    <a:pt x="1717" y="366"/>
                  </a:lnTo>
                  <a:cubicBezTo>
                    <a:pt x="1717" y="378"/>
                    <a:pt x="1714" y="388"/>
                    <a:pt x="1708" y="399"/>
                  </a:cubicBezTo>
                  <a:cubicBezTo>
                    <a:pt x="1702" y="409"/>
                    <a:pt x="1694" y="416"/>
                    <a:pt x="1684" y="423"/>
                  </a:cubicBezTo>
                  <a:cubicBezTo>
                    <a:pt x="1682" y="424"/>
                    <a:pt x="1680" y="425"/>
                    <a:pt x="1678" y="426"/>
                  </a:cubicBezTo>
                  <a:cubicBezTo>
                    <a:pt x="1414" y="543"/>
                    <a:pt x="1150" y="661"/>
                    <a:pt x="885" y="779"/>
                  </a:cubicBezTo>
                  <a:lnTo>
                    <a:pt x="885" y="779"/>
                  </a:lnTo>
                  <a:cubicBezTo>
                    <a:pt x="876" y="782"/>
                    <a:pt x="868" y="784"/>
                    <a:pt x="859" y="784"/>
                  </a:cubicBezTo>
                  <a:cubicBezTo>
                    <a:pt x="849" y="784"/>
                    <a:pt x="842" y="782"/>
                    <a:pt x="833" y="779"/>
                  </a:cubicBezTo>
                  <a:cubicBezTo>
                    <a:pt x="639" y="692"/>
                    <a:pt x="445" y="605"/>
                    <a:pt x="251" y="518"/>
                  </a:cubicBezTo>
                  <a:cubicBezTo>
                    <a:pt x="258" y="502"/>
                    <a:pt x="266" y="486"/>
                    <a:pt x="273" y="470"/>
                  </a:cubicBezTo>
                  <a:lnTo>
                    <a:pt x="273" y="470"/>
                  </a:lnTo>
                  <a:cubicBezTo>
                    <a:pt x="274" y="467"/>
                    <a:pt x="275" y="465"/>
                    <a:pt x="277" y="462"/>
                  </a:cubicBezTo>
                  <a:cubicBezTo>
                    <a:pt x="284" y="450"/>
                    <a:pt x="293" y="440"/>
                    <a:pt x="306" y="433"/>
                  </a:cubicBezTo>
                  <a:cubicBezTo>
                    <a:pt x="319" y="426"/>
                    <a:pt x="331" y="423"/>
                    <a:pt x="346" y="423"/>
                  </a:cubicBezTo>
                  <a:cubicBezTo>
                    <a:pt x="358" y="423"/>
                    <a:pt x="368" y="425"/>
                    <a:pt x="379" y="430"/>
                  </a:cubicBezTo>
                  <a:cubicBezTo>
                    <a:pt x="539" y="502"/>
                    <a:pt x="699" y="574"/>
                    <a:pt x="859" y="646"/>
                  </a:cubicBezTo>
                  <a:cubicBezTo>
                    <a:pt x="1101" y="538"/>
                    <a:pt x="1343" y="430"/>
                    <a:pt x="1585" y="323"/>
                  </a:cubicBezTo>
                  <a:cubicBezTo>
                    <a:pt x="1585" y="300"/>
                    <a:pt x="1585" y="278"/>
                    <a:pt x="1585" y="256"/>
                  </a:cubicBezTo>
                  <a:lnTo>
                    <a:pt x="1585" y="256"/>
                  </a:lnTo>
                  <a:cubicBezTo>
                    <a:pt x="1585" y="255"/>
                    <a:pt x="1585" y="255"/>
                    <a:pt x="1585" y="254"/>
                  </a:cubicBezTo>
                  <a:cubicBezTo>
                    <a:pt x="1585" y="232"/>
                    <a:pt x="1580" y="212"/>
                    <a:pt x="1569" y="193"/>
                  </a:cubicBezTo>
                  <a:cubicBezTo>
                    <a:pt x="1558" y="173"/>
                    <a:pt x="1544" y="160"/>
                    <a:pt x="1525" y="149"/>
                  </a:cubicBezTo>
                  <a:cubicBezTo>
                    <a:pt x="1506" y="138"/>
                    <a:pt x="1487" y="133"/>
                    <a:pt x="1465" y="132"/>
                  </a:cubicBezTo>
                  <a:cubicBezTo>
                    <a:pt x="1061" y="132"/>
                    <a:pt x="657" y="132"/>
                    <a:pt x="253" y="132"/>
                  </a:cubicBezTo>
                  <a:lnTo>
                    <a:pt x="253" y="132"/>
                  </a:lnTo>
                  <a:cubicBezTo>
                    <a:pt x="231" y="133"/>
                    <a:pt x="212" y="138"/>
                    <a:pt x="193" y="149"/>
                  </a:cubicBezTo>
                  <a:cubicBezTo>
                    <a:pt x="174" y="160"/>
                    <a:pt x="160" y="173"/>
                    <a:pt x="149" y="193"/>
                  </a:cubicBezTo>
                  <a:cubicBezTo>
                    <a:pt x="137" y="212"/>
                    <a:pt x="132" y="232"/>
                    <a:pt x="132" y="254"/>
                  </a:cubicBezTo>
                  <a:cubicBezTo>
                    <a:pt x="132" y="254"/>
                    <a:pt x="132" y="255"/>
                    <a:pt x="132" y="255"/>
                  </a:cubicBezTo>
                  <a:cubicBezTo>
                    <a:pt x="132" y="569"/>
                    <a:pt x="132" y="884"/>
                    <a:pt x="132" y="1198"/>
                  </a:cubicBezTo>
                  <a:lnTo>
                    <a:pt x="132" y="1198"/>
                  </a:lnTo>
                  <a:cubicBezTo>
                    <a:pt x="132" y="1199"/>
                    <a:pt x="132" y="1199"/>
                    <a:pt x="132" y="1199"/>
                  </a:cubicBezTo>
                  <a:cubicBezTo>
                    <a:pt x="132" y="1222"/>
                    <a:pt x="137" y="1241"/>
                    <a:pt x="149" y="1260"/>
                  </a:cubicBezTo>
                  <a:cubicBezTo>
                    <a:pt x="160" y="1280"/>
                    <a:pt x="174" y="1294"/>
                    <a:pt x="193" y="1305"/>
                  </a:cubicBezTo>
                  <a:cubicBezTo>
                    <a:pt x="212" y="1316"/>
                    <a:pt x="231" y="1321"/>
                    <a:pt x="253" y="1321"/>
                  </a:cubicBezTo>
                  <a:cubicBezTo>
                    <a:pt x="657" y="1321"/>
                    <a:pt x="1060" y="1321"/>
                    <a:pt x="1464" y="1321"/>
                  </a:cubicBezTo>
                  <a:lnTo>
                    <a:pt x="1464" y="1321"/>
                  </a:lnTo>
                  <a:cubicBezTo>
                    <a:pt x="1486" y="1321"/>
                    <a:pt x="1505" y="1316"/>
                    <a:pt x="1524" y="1305"/>
                  </a:cubicBezTo>
                  <a:cubicBezTo>
                    <a:pt x="1543" y="1294"/>
                    <a:pt x="1557" y="1280"/>
                    <a:pt x="1568" y="1260"/>
                  </a:cubicBezTo>
                  <a:cubicBezTo>
                    <a:pt x="1580" y="1241"/>
                    <a:pt x="1585" y="1222"/>
                    <a:pt x="1585" y="1199"/>
                  </a:cubicBezTo>
                  <a:cubicBezTo>
                    <a:pt x="1585" y="1199"/>
                    <a:pt x="1585" y="1199"/>
                    <a:pt x="1585" y="1198"/>
                  </a:cubicBezTo>
                  <a:cubicBezTo>
                    <a:pt x="1585" y="1066"/>
                    <a:pt x="1585" y="934"/>
                    <a:pt x="1585" y="803"/>
                  </a:cubicBezTo>
                  <a:lnTo>
                    <a:pt x="1585" y="803"/>
                  </a:lnTo>
                  <a:cubicBezTo>
                    <a:pt x="1585" y="788"/>
                    <a:pt x="1588" y="775"/>
                    <a:pt x="1595" y="763"/>
                  </a:cubicBezTo>
                  <a:cubicBezTo>
                    <a:pt x="1603" y="750"/>
                    <a:pt x="1612" y="741"/>
                    <a:pt x="1624" y="734"/>
                  </a:cubicBezTo>
                  <a:cubicBezTo>
                    <a:pt x="1637" y="727"/>
                    <a:pt x="1649" y="724"/>
                    <a:pt x="1664" y="724"/>
                  </a:cubicBezTo>
                  <a:cubicBezTo>
                    <a:pt x="1682" y="724"/>
                    <a:pt x="1699" y="724"/>
                    <a:pt x="1717" y="724"/>
                  </a:cubicBezTo>
                  <a:cubicBezTo>
                    <a:pt x="1717" y="882"/>
                    <a:pt x="1717" y="1040"/>
                    <a:pt x="1717" y="1198"/>
                  </a:cubicBezTo>
                  <a:lnTo>
                    <a:pt x="1717" y="1198"/>
                  </a:lnTo>
                  <a:cubicBezTo>
                    <a:pt x="1717" y="1199"/>
                    <a:pt x="1717" y="1199"/>
                    <a:pt x="1717" y="1199"/>
                  </a:cubicBezTo>
                  <a:cubicBezTo>
                    <a:pt x="1717" y="1246"/>
                    <a:pt x="1707" y="1286"/>
                    <a:pt x="1683" y="1326"/>
                  </a:cubicBezTo>
                  <a:cubicBezTo>
                    <a:pt x="1660" y="1367"/>
                    <a:pt x="1630" y="1396"/>
                    <a:pt x="1590" y="1419"/>
                  </a:cubicBezTo>
                  <a:cubicBezTo>
                    <a:pt x="1550" y="1442"/>
                    <a:pt x="1511" y="1453"/>
                    <a:pt x="1464" y="14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92110707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8ED7AB-4799-4BDE-A990-2FAF81A48C32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978578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27F896-1CB1-ED4B-9A86-FF8E76109C4C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63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D975B9-3AE1-DE44-9633-67A8AF105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005" y="181005"/>
            <a:ext cx="360000" cy="360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265C00-AF24-2C44-A3F8-7C1260EBD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1" y="2218501"/>
            <a:ext cx="5892114" cy="132222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690F57B-F59A-0E40-8C2B-5F6B2454D7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2988" y="1975253"/>
            <a:ext cx="227013" cy="227012"/>
            <a:chOff x="1228" y="1091"/>
            <a:chExt cx="143" cy="143"/>
          </a:xfrm>
          <a:solidFill>
            <a:schemeClr val="bg1"/>
          </a:solidFill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E6320723-C19F-BE43-83C2-97BDFBBF7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62A49474-E1EC-B64F-A37A-2251E34C9D2A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>
            <a:off x="7064058" y="3636278"/>
            <a:ext cx="1879127" cy="1879119"/>
            <a:chOff x="1228" y="1091"/>
            <a:chExt cx="143" cy="143"/>
          </a:xfrm>
          <a:solidFill>
            <a:schemeClr val="bg1"/>
          </a:solidFill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C620214-0A6F-5C41-8201-23F6B881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1093189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BDE014-6E56-1448-B554-06EDE06AD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A12863F-5D9B-7D4E-9D7C-DAA849FF9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AF262D6-9A64-E34B-A52F-654745E7D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62DAF1-01EA-354A-BEA4-EACA3AC2B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63230597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83BC0-8591-484F-B56B-C827F1CCAF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1520825"/>
            <a:ext cx="5486400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2085186-8C11-334D-9338-BBF50C129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25.06.2019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C17EE5E-7E18-744F-806E-EBCF4A54F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Prof. Dr. Sebastian Mauser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D8BA2C-5E61-9743-9E72-E7B5106FD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258E181-95FB-BE46-B564-2C1485BB6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1726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83BC0-8591-484F-B56B-C827F1CCA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50" y="1520825"/>
            <a:ext cx="5486400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Eins</a:t>
            </a:r>
          </a:p>
          <a:p>
            <a:pPr marL="360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eins</a:t>
            </a:r>
          </a:p>
          <a:p>
            <a:pPr marL="360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</a:t>
            </a:r>
          </a:p>
          <a:p>
            <a:pPr marL="540000" lvl="2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 eins</a:t>
            </a:r>
          </a:p>
          <a:p>
            <a:pPr marL="720000" lvl="3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 eins eins</a:t>
            </a:r>
          </a:p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Zwei</a:t>
            </a:r>
          </a:p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Drei</a:t>
            </a:r>
          </a:p>
          <a:p>
            <a:pPr marL="324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Drei Eins</a:t>
            </a:r>
          </a:p>
          <a:p>
            <a:pPr marL="324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Drei Zwei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0EFA77B-1415-704D-9BE4-D4F924CDB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906DE13-5BF4-1140-9211-120DB7B61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FEF4AFD-9BE4-374C-895B-D31F868B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92188092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B992B146-3ED6-E440-B407-DD4836EE4EFE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91EB5B0-9B68-6E4F-A861-F773ACAE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E82EFDD-388B-8243-BF43-95C884D03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90A37F-6AD9-A842-876C-4AF61E0F7C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9391" y="1520825"/>
            <a:ext cx="3806825" cy="36274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CC0F8A30-41F0-9940-8589-887CBA7D3DB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06613" y="1520825"/>
            <a:ext cx="3806825" cy="36274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EFE6B8D-ADC1-BA45-8AB1-F883F3E8F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DED0052-8339-7341-8CF8-13638CABA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EC8410-8E5F-1841-A4CF-F5D82E569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44435662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B992B146-3ED6-E440-B407-DD4836EE4EFE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91EB5B0-9B68-6E4F-A861-F773ACAE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E82EFDD-388B-8243-BF43-95C884D03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90A37F-6AD9-A842-876C-4AF61E0F7C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9391" y="1520825"/>
            <a:ext cx="3806825" cy="17748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CC0F8A30-41F0-9940-8589-887CBA7D3DB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06613" y="1520825"/>
            <a:ext cx="3806825" cy="17748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9C77018-5DF8-2243-A7B3-0C6C34710D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9391" y="3444875"/>
            <a:ext cx="3806825" cy="17033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38650370-D163-3343-B219-BD3F3D86920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06613" y="3444875"/>
            <a:ext cx="3806825" cy="17033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BB5501A-2B4D-4245-B682-774410650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39365-D50E-F243-A527-85AA07970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BB731F-3E2B-354B-A1FA-F5153A90D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1908577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C1B79B8-CADE-5743-A7D2-0E0A09B0C4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8650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93EEEF19-B958-B447-B3C3-F5D5A30556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6798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221A9592-144E-D447-9591-130170064B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58683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634165E-708D-D844-9D7D-96AB9E5658E1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091AD-7412-6345-8C91-CBA5B72C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46015DFC-BBA8-7243-B60E-9D0A9C0907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C21E34-AA23-264B-BA82-5FED8FECB1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9DB0B6E9-8343-3141-BC32-5ADDDC7EC7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46798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53E4D20-9400-254E-9413-28CEBA6456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8683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93E1C1-F59D-3746-9D34-7EFE465D4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23.06.2024</a:t>
            </a:fld>
            <a:endParaRPr lang="de-DE" noProof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91F497-1D05-EE4C-B228-493D19A66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27509F3-5245-5E4C-83F7-D056AE337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0315295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8447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C8787D-1CB1-104A-971E-0A096339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CDBF93-2A67-FB4C-A9BF-6447C85F3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25.06.2019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92B028-6529-8146-970A-2464E76D7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Prof. Dr. Sebastian Mauser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B62E9BA-1C05-0843-B803-F332C78F2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8205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5" r:id="rId3"/>
    <p:sldLayoutId id="2147483694" r:id="rId4"/>
    <p:sldLayoutId id="2147483662" r:id="rId5"/>
    <p:sldLayoutId id="2147483705" r:id="rId6"/>
    <p:sldLayoutId id="2147483696" r:id="rId7"/>
    <p:sldLayoutId id="2147483676" r:id="rId8"/>
    <p:sldLayoutId id="2147483675" r:id="rId9"/>
    <p:sldLayoutId id="2147483665" r:id="rId10"/>
    <p:sldLayoutId id="2147483669" r:id="rId11"/>
    <p:sldLayoutId id="2147483697" r:id="rId12"/>
    <p:sldLayoutId id="2147483691" r:id="rId13"/>
    <p:sldLayoutId id="2147483698" r:id="rId14"/>
    <p:sldLayoutId id="2147483679" r:id="rId15"/>
    <p:sldLayoutId id="2147483699" r:id="rId16"/>
    <p:sldLayoutId id="2147483692" r:id="rId17"/>
    <p:sldLayoutId id="2147483693" r:id="rId18"/>
    <p:sldLayoutId id="2147483703" r:id="rId19"/>
    <p:sldLayoutId id="2147483661" r:id="rId20"/>
    <p:sldLayoutId id="2147483706" r:id="rId21"/>
  </p:sldLayoutIdLst>
  <p:transition spd="slow">
    <p:cover/>
  </p:transition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rgbClr val="6638B6"/>
          </a:solidFill>
          <a:latin typeface="Barlow Semi Condensed" pitchFamily="2" charset="77"/>
          <a:ea typeface="+mj-ea"/>
          <a:cs typeface="Arial Black" panose="020B0604020202020204" pitchFamily="34" charset="0"/>
        </a:defRPr>
      </a:lvl1pPr>
    </p:titleStyle>
    <p:bodyStyle>
      <a:lvl1pPr marL="144000" indent="-14400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4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1pPr>
      <a:lvl2pPr marL="288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4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2pPr>
      <a:lvl3pPr marL="432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3pPr>
      <a:lvl4pPr marL="576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4pPr>
      <a:lvl5pPr marL="720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460328"/>
            <a:ext cx="6858000" cy="845077"/>
          </a:xfrm>
        </p:spPr>
        <p:txBody>
          <a:bodyPr/>
          <a:lstStyle/>
          <a:p>
            <a:pPr algn="ctr"/>
            <a:r>
              <a:rPr lang="de-DE" sz="2800" dirty="0"/>
              <a:t>Projektseminar:</a:t>
            </a:r>
          </a:p>
          <a:p>
            <a:pPr algn="ctr"/>
            <a:endParaRPr lang="de-DE" dirty="0"/>
          </a:p>
          <a:p>
            <a:pPr algn="ctr">
              <a:lnSpc>
                <a:spcPct val="100000"/>
              </a:lnSpc>
            </a:pPr>
            <a:r>
              <a:rPr lang="de-DE" b="1" dirty="0"/>
              <a:t> KI-gestützte Erstellung von Softwaretests in der Programmiersprache Java</a:t>
            </a:r>
          </a:p>
          <a:p>
            <a:pPr algn="ctr"/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324F84-3A3E-43EE-AFA9-5BB83036FF95}"/>
              </a:ext>
            </a:extLst>
          </p:cNvPr>
          <p:cNvSpPr txBox="1">
            <a:spLocks/>
          </p:cNvSpPr>
          <p:nvPr/>
        </p:nvSpPr>
        <p:spPr>
          <a:xfrm>
            <a:off x="0" y="4974021"/>
            <a:ext cx="9144000" cy="5326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accent3">
                    <a:lumMod val="90000"/>
                  </a:schemeClr>
                </a:solidFill>
              </a:rPr>
              <a:t>		</a:t>
            </a:r>
            <a:r>
              <a:rPr lang="de-DE" sz="1000" b="1" dirty="0">
                <a:solidFill>
                  <a:schemeClr val="accent3">
                    <a:lumMod val="90000"/>
                  </a:schemeClr>
                </a:solidFill>
              </a:rPr>
              <a:t>27.06.2024			Verfasser: </a:t>
            </a:r>
            <a:r>
              <a:rPr lang="en-US" sz="1000" b="1" dirty="0">
                <a:solidFill>
                  <a:schemeClr val="accent3">
                    <a:lumMod val="90000"/>
                  </a:schemeClr>
                </a:solidFill>
              </a:rPr>
              <a:t>Emircan Tutar		</a:t>
            </a:r>
            <a:r>
              <a:rPr lang="de-DE" sz="1000" b="1" dirty="0">
                <a:solidFill>
                  <a:schemeClr val="accent3">
                    <a:lumMod val="90000"/>
                  </a:schemeClr>
                </a:solidFill>
              </a:rPr>
              <a:t>	Betreuer: Prof. Dr. Marius Hofmeister		</a:t>
            </a:r>
            <a:endParaRPr lang="de-DE" b="1" dirty="0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21356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Beispiel Anfrage-Prompt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A12E2E-7128-4B14-9DDE-66A9C49A4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0" y="2086105"/>
            <a:ext cx="7008672" cy="1542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55387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Beispiel Prompt-Engineering für Fehlerbehebung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08084F-D3DB-4958-AD22-9B385B31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131" y="1443037"/>
            <a:ext cx="4757738" cy="30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617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Testgenerierung für Projekt 1: Inventory-Manager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pic>
        <p:nvPicPr>
          <p:cNvPr id="2050" name="Picture 2" descr="https://www.plantuml.com/plantuml/png/ZPF1JuCm5CRl_1Kld53PmQinovnUbampC-EzQv-aiRI4jbk8yN-tGZieiAWNizUll-_nyR7IXjJ6bYAXWcWDkrenImry9U3-5bmQgBhHXdMZlQcvB42I4hi1K_OWqCaunKX2YS52rKsFqaRHprTBfE6cIThvZNVC8giS1ZOv32ro6E5pcA2lElJll42p2zJCppt07RquV9Xwa_Q2yvcA7xrX5kFtG-TmTbISWHvunyyNgVmQWoUEZ_q-mn1YGR_PA9fODjfqd5gajXLpZCXOugdzFPLDkKxRKxyJNwwDFA8qRgzd8ac19SfpqRPSctiVrZBaf7r5Pkv5EHF6Gely_q3mgeDI0ec46ajrnDd6UMMu_y5bOAwR2wydthalcjx8VxqGLJjs6-c3fYYP4sP_eTSer6dQXoqlkObxJ8cWLZZVDsM8E4VuJeJ5EBsg4arO-8bhggmquyNFto3pWXtMr159CTE72v_qg4Svp3LbhYFfRGgBnHBIwnGy6-wWR0KwMQ5ajXG_">
            <a:extLst>
              <a:ext uri="{FF2B5EF4-FFF2-40B4-BE49-F238E27FC236}">
                <a16:creationId xmlns:a16="http://schemas.microsoft.com/office/drawing/2014/main" id="{4D77398B-7688-47E9-988F-ABA1DF1D1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96" y="1010019"/>
            <a:ext cx="3697904" cy="398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7038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Testgenerierung für Projekt 1: Inventory-Manager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75ADB4-59A7-47E6-9E2B-980A63FCD291}"/>
              </a:ext>
            </a:extLst>
          </p:cNvPr>
          <p:cNvSpPr/>
          <p:nvPr/>
        </p:nvSpPr>
        <p:spPr>
          <a:xfrm>
            <a:off x="628559" y="1352228"/>
            <a:ext cx="5622469" cy="256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Einfache Unit-Tests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b="1" dirty="0">
              <a:latin typeface="Barlow Semi Condensed"/>
            </a:endParaRPr>
          </a:p>
          <a:p>
            <a:r>
              <a:rPr lang="de-DE" b="1" dirty="0">
                <a:latin typeface="Barlow Semi Condensed"/>
              </a:rPr>
              <a:t>ProductTest: </a:t>
            </a:r>
          </a:p>
          <a:p>
            <a:endParaRPr lang="de-DE" sz="500" b="1" dirty="0">
              <a:latin typeface="Barlow Semi Condensed"/>
            </a:endParaRPr>
          </a:p>
          <a:p>
            <a:endParaRPr lang="de-DE" sz="500" b="1" dirty="0">
              <a:latin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rlow Semi Condensed"/>
              </a:rPr>
              <a:t>Testet Getter- und Setter-Methoden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rlow Semi Condensed"/>
              </a:rPr>
              <a:t>Prüft Methoden zur Aktualisierung von Preis und Lagerbestand</a:t>
            </a:r>
          </a:p>
          <a:p>
            <a:endParaRPr lang="de-DE" dirty="0">
              <a:latin typeface="Barlow Semi Condensed"/>
            </a:endParaRPr>
          </a:p>
          <a:p>
            <a:r>
              <a:rPr lang="de-DE" b="1" dirty="0">
                <a:latin typeface="Barlow Semi Condensed"/>
              </a:rPr>
              <a:t>InventoryManagementTest: </a:t>
            </a:r>
          </a:p>
          <a:p>
            <a:endParaRPr lang="de-DE" sz="500" b="1" dirty="0">
              <a:latin typeface="Barlow Semi Condensed"/>
            </a:endParaRPr>
          </a:p>
          <a:p>
            <a:endParaRPr lang="de-DE" sz="500" b="1" dirty="0">
              <a:latin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rlow Semi Condensed"/>
              </a:rPr>
              <a:t>Testet Methoden zum Hinzufügen und Entfernen von Produkten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rlow Semi Condensed"/>
              </a:rPr>
              <a:t>Prüft Such-, Sortier- und Filterfunktionen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rlow Semi Condensed"/>
              </a:rPr>
              <a:t>Berechnung des Gesamtwerts des Inventars</a:t>
            </a:r>
          </a:p>
        </p:txBody>
      </p:sp>
    </p:spTree>
    <p:extLst>
      <p:ext uri="{BB962C8B-B14F-4D97-AF65-F5344CB8AC3E}">
        <p14:creationId xmlns:p14="http://schemas.microsoft.com/office/powerpoint/2010/main" val="142675335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9C02D4-01B1-4B3C-B8C3-8A58CD18486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8ED7AB-4799-4BDE-A990-2FAF81A48C32}" type="slidenum">
              <a:rPr lang="de-DE" smtClean="0"/>
              <a:t>14</a:t>
            </a:fld>
            <a:endParaRPr lang="de-DE"/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47894109-9BF4-454F-A1F1-A594C8E88945}"/>
              </a:ext>
            </a:extLst>
          </p:cNvPr>
          <p:cNvSpPr txBox="1">
            <a:spLocks/>
          </p:cNvSpPr>
          <p:nvPr/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cap="none" baseline="0">
                <a:solidFill>
                  <a:srgbClr val="6638B6"/>
                </a:solidFill>
                <a:latin typeface="Barlow Semi Condensed" pitchFamily="2" charset="77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de-DE" spc="-1" dirty="0">
                <a:latin typeface="Barlow Semi Condensed"/>
              </a:rPr>
              <a:t>Erkenntnisse für Projekt 1: Inventory-Manager</a:t>
            </a:r>
            <a:endParaRPr lang="en-US" b="0" spc="-1" dirty="0">
              <a:latin typeface="Arial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46ED1CB-C72F-4CEF-9F2C-CAE698F55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145018"/>
              </p:ext>
            </p:extLst>
          </p:nvPr>
        </p:nvGraphicFramePr>
        <p:xfrm>
          <a:off x="1497328" y="1518573"/>
          <a:ext cx="6148263" cy="2779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8703">
                  <a:extLst>
                    <a:ext uri="{9D8B030D-6E8A-4147-A177-3AD203B41FA5}">
                      <a16:colId xmlns:a16="http://schemas.microsoft.com/office/drawing/2014/main" val="3891390127"/>
                    </a:ext>
                  </a:extLst>
                </a:gridCol>
                <a:gridCol w="4449560">
                  <a:extLst>
                    <a:ext uri="{9D8B030D-6E8A-4147-A177-3AD203B41FA5}">
                      <a16:colId xmlns:a16="http://schemas.microsoft.com/office/drawing/2014/main" val="540887487"/>
                    </a:ext>
                  </a:extLst>
                </a:gridCol>
              </a:tblGrid>
              <a:tr h="1226500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Barlow Semi Condensed"/>
                        </a:rPr>
                        <a:t>Code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Barlow Semi Condensed"/>
                        </a:rPr>
                        <a:t>Initiale Generierung </a:t>
                      </a:r>
                      <a:r>
                        <a:rPr lang="de-DE" dirty="0">
                          <a:latin typeface="Barlow Semi Condensed"/>
                          <a:sym typeface="Wingdings" panose="05000000000000000000" pitchFamily="2" charset="2"/>
                        </a:rPr>
                        <a:t> 92% Branch-Coverage, 100% Methoden Coverage</a:t>
                      </a:r>
                    </a:p>
                    <a:p>
                      <a:endParaRPr lang="de-DE" dirty="0">
                        <a:latin typeface="Barlow Semi Condensed"/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latin typeface="Barlow Semi Condensed"/>
                          <a:sym typeface="Wingdings" panose="05000000000000000000" pitchFamily="2" charset="2"/>
                        </a:rPr>
                        <a:t>Nach einfachem Prompt-Engineering  100% Branch- Coverage</a:t>
                      </a:r>
                      <a:endParaRPr lang="de-DE" dirty="0">
                        <a:latin typeface="Barlow Semi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29738"/>
                  </a:ext>
                </a:extLst>
              </a:tr>
              <a:tr h="784800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Barlow Semi Condensed"/>
                        </a:rPr>
                        <a:t>Prompt-Engineering aufwand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Barlow Semi Condensed"/>
                        </a:rPr>
                        <a:t>Sehr gering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47285"/>
                  </a:ext>
                </a:extLst>
              </a:tr>
              <a:tr h="768527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Barlow Semi Condensed"/>
                        </a:rPr>
                        <a:t>Fehler im Code oder Fehlschlagende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Barlow Semi Condensed"/>
                        </a:rPr>
                        <a:t>Kleine Rechenfehler führten zu falschen Assert-werten.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063035"/>
                  </a:ext>
                </a:extLst>
              </a:tr>
            </a:tbl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EA6D2E-D76B-4F5E-A807-F9A6500CDEFD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97820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9C02D4-01B1-4B3C-B8C3-8A58CD18486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8ED7AB-4799-4BDE-A990-2FAF81A48C32}" type="slidenum">
              <a:rPr lang="de-DE" smtClean="0"/>
              <a:t>15</a:t>
            </a:fld>
            <a:endParaRPr lang="de-DE"/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47894109-9BF4-454F-A1F1-A594C8E88945}"/>
              </a:ext>
            </a:extLst>
          </p:cNvPr>
          <p:cNvSpPr txBox="1">
            <a:spLocks/>
          </p:cNvSpPr>
          <p:nvPr/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cap="none" baseline="0">
                <a:solidFill>
                  <a:srgbClr val="6638B6"/>
                </a:solidFill>
                <a:latin typeface="Barlow Semi Condensed" pitchFamily="2" charset="77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de-DE" spc="-1" dirty="0">
                <a:latin typeface="Barlow Semi Condensed"/>
              </a:rPr>
              <a:t>Fazit für Projekt 1: Inventory-Manager</a:t>
            </a:r>
            <a:endParaRPr lang="en-US" b="0" spc="-1" dirty="0">
              <a:latin typeface="Arial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EA6D2E-D76B-4F5E-A807-F9A6500CDEFD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B75F573-7AF6-4FDF-9A80-88028F53E177}"/>
              </a:ext>
            </a:extLst>
          </p:cNvPr>
          <p:cNvSpPr/>
          <p:nvPr/>
        </p:nvSpPr>
        <p:spPr>
          <a:xfrm>
            <a:off x="628559" y="1352228"/>
            <a:ext cx="5622469" cy="1821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Einfache Unit-Tests: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Sehr viel Zeitersparnis im Gegensatz zur Traditionellen Test-implementierung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Fast keine Fehler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Sehr Gute Code Coverage</a:t>
            </a:r>
          </a:p>
          <a:p>
            <a:endParaRPr lang="de-DE" b="1" dirty="0">
              <a:latin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4793592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Testgenerierung für Projekt 2: Bank-Manager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5DCD06-6773-41D9-BBA9-ACD21E85A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60" y="1181393"/>
            <a:ext cx="7918412" cy="34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8763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Testgenerierung für Projekt 2: Bank-Manager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75ADB4-59A7-47E6-9E2B-980A63FCD291}"/>
              </a:ext>
            </a:extLst>
          </p:cNvPr>
          <p:cNvSpPr/>
          <p:nvPr/>
        </p:nvSpPr>
        <p:spPr>
          <a:xfrm>
            <a:off x="628559" y="1160108"/>
            <a:ext cx="5622469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Komplexere Unit-Tests und einfache UI-Tests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b="1" dirty="0">
              <a:latin typeface="Barlow Semi Condensed"/>
            </a:endParaRPr>
          </a:p>
        </p:txBody>
      </p:sp>
      <p:pic>
        <p:nvPicPr>
          <p:cNvPr id="3" name="p2_video_ui">
            <a:hlinkClick r:id="" action="ppaction://media"/>
            <a:extLst>
              <a:ext uri="{FF2B5EF4-FFF2-40B4-BE49-F238E27FC236}">
                <a16:creationId xmlns:a16="http://schemas.microsoft.com/office/drawing/2014/main" id="{9B9C8073-C379-4ED4-B7A8-EAC21C185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9008" y="1542342"/>
            <a:ext cx="5673424" cy="360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19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9C02D4-01B1-4B3C-B8C3-8A58CD18486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8ED7AB-4799-4BDE-A990-2FAF81A48C32}" type="slidenum">
              <a:rPr lang="de-DE" smtClean="0"/>
              <a:t>18</a:t>
            </a:fld>
            <a:endParaRPr lang="de-DE"/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47894109-9BF4-454F-A1F1-A594C8E88945}"/>
              </a:ext>
            </a:extLst>
          </p:cNvPr>
          <p:cNvSpPr txBox="1">
            <a:spLocks/>
          </p:cNvSpPr>
          <p:nvPr/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cap="none" baseline="0">
                <a:solidFill>
                  <a:srgbClr val="6638B6"/>
                </a:solidFill>
                <a:latin typeface="Barlow Semi Condensed" pitchFamily="2" charset="77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de-DE" spc="-1" dirty="0">
                <a:latin typeface="Barlow Semi Condensed"/>
              </a:rPr>
              <a:t>Erkenntnisse für Projekt 2: Bank-Manager</a:t>
            </a:r>
            <a:endParaRPr lang="en-US" b="0" spc="-1" dirty="0">
              <a:latin typeface="Arial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46ED1CB-C72F-4CEF-9F2C-CAE698F55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546070"/>
              </p:ext>
            </p:extLst>
          </p:nvPr>
        </p:nvGraphicFramePr>
        <p:xfrm>
          <a:off x="1497328" y="1518573"/>
          <a:ext cx="6278672" cy="2779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4734">
                  <a:extLst>
                    <a:ext uri="{9D8B030D-6E8A-4147-A177-3AD203B41FA5}">
                      <a16:colId xmlns:a16="http://schemas.microsoft.com/office/drawing/2014/main" val="3891390127"/>
                    </a:ext>
                  </a:extLst>
                </a:gridCol>
                <a:gridCol w="4543938">
                  <a:extLst>
                    <a:ext uri="{9D8B030D-6E8A-4147-A177-3AD203B41FA5}">
                      <a16:colId xmlns:a16="http://schemas.microsoft.com/office/drawing/2014/main" val="540887487"/>
                    </a:ext>
                  </a:extLst>
                </a:gridCol>
              </a:tblGrid>
              <a:tr h="1226500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Barlow Semi Condensed"/>
                        </a:rPr>
                        <a:t>Code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Barlow Semi Condensed"/>
                        </a:rPr>
                        <a:t>Initiale Generierung </a:t>
                      </a:r>
                      <a:r>
                        <a:rPr lang="de-DE" dirty="0">
                          <a:latin typeface="Barlow Semi Condensed"/>
                          <a:sym typeface="Wingdings" panose="05000000000000000000" pitchFamily="2" charset="2"/>
                        </a:rPr>
                        <a:t> Nicht ausreichend, es wurden manche Methoden und Branche nicht getestet . 66% BC und 84% MC</a:t>
                      </a:r>
                    </a:p>
                    <a:p>
                      <a:endParaRPr lang="de-DE" dirty="0">
                        <a:latin typeface="Barlow Semi Condensed"/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latin typeface="Barlow Semi Condensed"/>
                          <a:sym typeface="Wingdings" panose="05000000000000000000" pitchFamily="2" charset="2"/>
                        </a:rPr>
                        <a:t>Nach Prompt-Engineering  Perfekt, 100% Branch-, sowie Methoden- Coverage erreicht</a:t>
                      </a:r>
                      <a:endParaRPr lang="de-DE" dirty="0">
                        <a:latin typeface="Barlow Semi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29738"/>
                  </a:ext>
                </a:extLst>
              </a:tr>
              <a:tr h="784800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Barlow Semi Condensed"/>
                        </a:rPr>
                        <a:t>Prompt-Engineering aufwand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Barlow Semi Condensed"/>
                        </a:rPr>
                        <a:t>Gering, durch Beschreibung der fehlenden Branche und Methoden wurde dafür der fehlende Test-Code generiert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47285"/>
                  </a:ext>
                </a:extLst>
              </a:tr>
              <a:tr h="768527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Barlow Semi Condensed"/>
                        </a:rPr>
                        <a:t>Fehler im Code oder Fehlschlagende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Barlow Semi Condensed"/>
                        </a:rPr>
                        <a:t>Kleine Rechenfehler führten zu falschen Assert-werten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Barlow Semi Condensed"/>
                        </a:rPr>
                        <a:t>Kleine Syntax Fehler sind auch vorhanden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063035"/>
                  </a:ext>
                </a:extLst>
              </a:tr>
            </a:tbl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EA6D2E-D76B-4F5E-A807-F9A6500CDEFD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2727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9C02D4-01B1-4B3C-B8C3-8A58CD18486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8ED7AB-4799-4BDE-A990-2FAF81A48C32}" type="slidenum">
              <a:rPr lang="de-DE" smtClean="0"/>
              <a:t>19</a:t>
            </a:fld>
            <a:endParaRPr lang="de-DE"/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47894109-9BF4-454F-A1F1-A594C8E88945}"/>
              </a:ext>
            </a:extLst>
          </p:cNvPr>
          <p:cNvSpPr txBox="1">
            <a:spLocks/>
          </p:cNvSpPr>
          <p:nvPr/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cap="none" baseline="0">
                <a:solidFill>
                  <a:srgbClr val="6638B6"/>
                </a:solidFill>
                <a:latin typeface="Barlow Semi Condensed" pitchFamily="2" charset="77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de-DE" spc="-1" dirty="0">
                <a:latin typeface="Barlow Semi Condensed"/>
              </a:rPr>
              <a:t>Fazit für Projekt 2: Bank-Manager</a:t>
            </a:r>
            <a:endParaRPr lang="en-US" b="0" spc="-1" dirty="0">
              <a:latin typeface="Arial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EA6D2E-D76B-4F5E-A807-F9A6500CDEFD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B75F573-7AF6-4FDF-9A80-88028F53E177}"/>
              </a:ext>
            </a:extLst>
          </p:cNvPr>
          <p:cNvSpPr/>
          <p:nvPr/>
        </p:nvSpPr>
        <p:spPr>
          <a:xfrm>
            <a:off x="628559" y="1352228"/>
            <a:ext cx="6578641" cy="268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Komplexere Unit-Tests und einfache UI-Tests: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Sehr viel Zeitersparnis im Gegensatz zur Traditionellen Test-implementierung, auch wenn ein wenig Prompt-Engineering dabei war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Fehleranfälliger als einfache Unit-Tests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Sehr Gute Code Coverage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Trotz kleinen Fehlern kann man sagen das ChatGPT eine solide Grundlage für Unit- und UI-Tests generiert hat </a:t>
            </a:r>
            <a:endParaRPr lang="de-DE" b="1" dirty="0">
              <a:latin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107022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Gliederung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28560" y="1158979"/>
            <a:ext cx="5783760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</a:pPr>
            <a:r>
              <a:rPr lang="de-DE" sz="2000" b="1" spc="4" dirty="0">
                <a:solidFill>
                  <a:srgbClr val="000000"/>
                </a:solidFill>
                <a:latin typeface="Barlow Semi Condensed"/>
              </a:rPr>
              <a:t>Einleitung</a:t>
            </a:r>
          </a:p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AutoNum type="arabicPeriod"/>
            </a:pPr>
            <a:r>
              <a:rPr lang="de-DE" sz="2000" b="1" strike="noStrike" spc="4" dirty="0">
                <a:solidFill>
                  <a:srgbClr val="000000"/>
                </a:solidFill>
                <a:latin typeface="Barlow Semi Condensed"/>
              </a:rPr>
              <a:t>Genutzte Tools</a:t>
            </a:r>
          </a:p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AutoNum type="arabicPeriod"/>
            </a:pPr>
            <a:r>
              <a:rPr lang="de-DE" sz="2000" b="1" spc="4" dirty="0">
                <a:solidFill>
                  <a:srgbClr val="000000"/>
                </a:solidFill>
                <a:latin typeface="Barlow Semi Condensed"/>
              </a:rPr>
              <a:t>Evaluation der Testklassen</a:t>
            </a:r>
            <a:endParaRPr lang="de-DE" sz="2000" b="1" strike="noStrike" spc="4" dirty="0">
              <a:solidFill>
                <a:srgbClr val="000000"/>
              </a:solidFill>
              <a:latin typeface="Barlow Semi Condensed"/>
            </a:endParaRPr>
          </a:p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AutoNum type="arabicPeriod"/>
            </a:pPr>
            <a:r>
              <a:rPr lang="de-DE" sz="2000" b="1" spc="4" dirty="0">
                <a:solidFill>
                  <a:srgbClr val="000000"/>
                </a:solidFill>
                <a:latin typeface="Barlow Semi Condensed"/>
              </a:rPr>
              <a:t>Analyse und Vergleich</a:t>
            </a:r>
          </a:p>
          <a:p>
            <a:pPr marL="450900" indent="-3429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AutoNum type="arabicPeriod"/>
            </a:pPr>
            <a:r>
              <a:rPr lang="de-DE" sz="2000" b="1" spc="4" dirty="0">
                <a:solidFill>
                  <a:srgbClr val="000000"/>
                </a:solidFill>
                <a:latin typeface="Barlow Semi Condensed"/>
              </a:rPr>
              <a:t>Schlussfolgerung</a:t>
            </a:r>
          </a:p>
        </p:txBody>
      </p:sp>
      <p:sp>
        <p:nvSpPr>
          <p:cNvPr id="144" name="PlaceHolder 5"/>
          <p:cNvSpPr>
            <a:spLocks noGrp="1"/>
          </p:cNvSpPr>
          <p:nvPr>
            <p:ph type="sldNum" idx="9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C5E43E-C296-491C-B174-8DDF3D0310B1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28EE8F8-7FA3-4EED-B87C-832C09F7C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A3A3F1E-E6AE-4B7D-88C5-2E683637A261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Testgenerierung für </a:t>
            </a:r>
            <a:r>
              <a:rPr lang="de-DE" spc="-1" dirty="0">
                <a:latin typeface="Barlow Semi Condensed"/>
              </a:rPr>
              <a:t>Projekt 3: Farm-Product-Store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pic>
        <p:nvPicPr>
          <p:cNvPr id="3" name="p3_video_ui">
            <a:hlinkClick r:id="" action="ppaction://media"/>
            <a:extLst>
              <a:ext uri="{FF2B5EF4-FFF2-40B4-BE49-F238E27FC236}">
                <a16:creationId xmlns:a16="http://schemas.microsoft.com/office/drawing/2014/main" id="{D2BD4069-9552-4248-A9B3-2162DF7F2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560" y="947545"/>
            <a:ext cx="5640219" cy="39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967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9C02D4-01B1-4B3C-B8C3-8A58CD18486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8ED7AB-4799-4BDE-A990-2FAF81A48C32}" type="slidenum">
              <a:rPr lang="de-DE" smtClean="0"/>
              <a:t>21</a:t>
            </a:fld>
            <a:endParaRPr lang="de-DE"/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47894109-9BF4-454F-A1F1-A594C8E88945}"/>
              </a:ext>
            </a:extLst>
          </p:cNvPr>
          <p:cNvSpPr txBox="1">
            <a:spLocks/>
          </p:cNvSpPr>
          <p:nvPr/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cap="none" baseline="0">
                <a:solidFill>
                  <a:srgbClr val="6638B6"/>
                </a:solidFill>
                <a:latin typeface="Barlow Semi Condensed" pitchFamily="2" charset="77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de-DE" spc="-1" dirty="0">
                <a:latin typeface="Barlow Semi Condensed"/>
              </a:rPr>
              <a:t>Erkenntnisse für Projekt 3: Farm-Product-Store</a:t>
            </a:r>
            <a:endParaRPr lang="en-US" b="0" spc="-1" dirty="0">
              <a:latin typeface="Arial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46ED1CB-C72F-4CEF-9F2C-CAE698F55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93156"/>
              </p:ext>
            </p:extLst>
          </p:nvPr>
        </p:nvGraphicFramePr>
        <p:xfrm>
          <a:off x="1497328" y="1518573"/>
          <a:ext cx="6278672" cy="2779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4734">
                  <a:extLst>
                    <a:ext uri="{9D8B030D-6E8A-4147-A177-3AD203B41FA5}">
                      <a16:colId xmlns:a16="http://schemas.microsoft.com/office/drawing/2014/main" val="3891390127"/>
                    </a:ext>
                  </a:extLst>
                </a:gridCol>
                <a:gridCol w="4543938">
                  <a:extLst>
                    <a:ext uri="{9D8B030D-6E8A-4147-A177-3AD203B41FA5}">
                      <a16:colId xmlns:a16="http://schemas.microsoft.com/office/drawing/2014/main" val="540887487"/>
                    </a:ext>
                  </a:extLst>
                </a:gridCol>
              </a:tblGrid>
              <a:tr h="1226500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Barlow Semi Condensed"/>
                        </a:rPr>
                        <a:t>Code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arlow Semi Condensed"/>
                        </a:rPr>
                        <a:t>Initiale</a:t>
                      </a:r>
                      <a:r>
                        <a:rPr lang="en-US" dirty="0">
                          <a:latin typeface="Barlow Semi Condensed"/>
                        </a:rPr>
                        <a:t> </a:t>
                      </a:r>
                      <a:r>
                        <a:rPr lang="en-US" dirty="0" err="1">
                          <a:latin typeface="Barlow Semi Condensed"/>
                        </a:rPr>
                        <a:t>Generierung</a:t>
                      </a:r>
                      <a:r>
                        <a:rPr lang="en-US" dirty="0">
                          <a:latin typeface="Barlow Semi Condensed"/>
                        </a:rPr>
                        <a:t> </a:t>
                      </a:r>
                      <a:r>
                        <a:rPr lang="en-US" dirty="0">
                          <a:latin typeface="Barlow Semi Condensed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dirty="0">
                          <a:latin typeface="Barlow Semi Condensed"/>
                        </a:rPr>
                        <a:t> 58% Methoden-Coverage</a:t>
                      </a:r>
                    </a:p>
                    <a:p>
                      <a:endParaRPr lang="en-US" dirty="0">
                        <a:latin typeface="Barlow Semi Condensed"/>
                      </a:endParaRPr>
                    </a:p>
                    <a:p>
                      <a:r>
                        <a:rPr lang="en-US" dirty="0" err="1">
                          <a:latin typeface="Barlow Semi Condensed"/>
                        </a:rPr>
                        <a:t>Nach</a:t>
                      </a:r>
                      <a:r>
                        <a:rPr lang="en-US" dirty="0">
                          <a:latin typeface="Barlow Semi Condensed"/>
                        </a:rPr>
                        <a:t> Prompt-Engineering </a:t>
                      </a:r>
                      <a:r>
                        <a:rPr lang="en-US" dirty="0">
                          <a:latin typeface="Barlow Semi Condensed"/>
                          <a:sym typeface="Wingdings" panose="05000000000000000000" pitchFamily="2" charset="2"/>
                        </a:rPr>
                        <a:t> 88</a:t>
                      </a:r>
                      <a:r>
                        <a:rPr lang="en-US" dirty="0">
                          <a:latin typeface="Barlow Semi Condensed"/>
                        </a:rPr>
                        <a:t>% Methoden-Coverage</a:t>
                      </a:r>
                      <a:endParaRPr lang="de-DE" dirty="0">
                        <a:latin typeface="Barlow Semi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29738"/>
                  </a:ext>
                </a:extLst>
              </a:tr>
              <a:tr h="784800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Barlow Semi Condensed"/>
                        </a:rPr>
                        <a:t>Prompt-Engineering aufwand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Barlow Semi Condensed"/>
                        </a:rPr>
                        <a:t>Deutlich größerer aufwand im Bereich UI-Tests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Barlow Semi Condensed"/>
                        </a:rPr>
                        <a:t>Integrationsteste erfordern auch mehr aufwand sind aber deutlich einfacher und schneller als UI-Tests lösbar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47285"/>
                  </a:ext>
                </a:extLst>
              </a:tr>
              <a:tr h="768527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Barlow Semi Condensed"/>
                        </a:rPr>
                        <a:t>Fehler im Code oder Fehlschlagende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Barlow Semi Condensed"/>
                        </a:rPr>
                        <a:t>Mehrere Fehler im initialen Test-Skript, hauptsächlich in der GUI-Logik und Eingabe-Validierungs-Operationen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>
                        <a:latin typeface="Barlow Semi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063035"/>
                  </a:ext>
                </a:extLst>
              </a:tr>
            </a:tbl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EA6D2E-D76B-4F5E-A807-F9A6500CDEFD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79252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9C02D4-01B1-4B3C-B8C3-8A58CD18486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8ED7AB-4799-4BDE-A990-2FAF81A48C32}" type="slidenum">
              <a:rPr lang="de-DE" smtClean="0"/>
              <a:t>22</a:t>
            </a:fld>
            <a:endParaRPr lang="de-DE"/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47894109-9BF4-454F-A1F1-A594C8E88945}"/>
              </a:ext>
            </a:extLst>
          </p:cNvPr>
          <p:cNvSpPr txBox="1">
            <a:spLocks/>
          </p:cNvSpPr>
          <p:nvPr/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cap="none" baseline="0">
                <a:solidFill>
                  <a:srgbClr val="6638B6"/>
                </a:solidFill>
                <a:latin typeface="Barlow Semi Condensed" pitchFamily="2" charset="77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de-DE" spc="-1" dirty="0">
                <a:latin typeface="Barlow Semi Condensed"/>
              </a:rPr>
              <a:t>Fazit für Projekt 3: Farm-Product-Store</a:t>
            </a:r>
            <a:endParaRPr lang="en-US" b="0" spc="-1" dirty="0">
              <a:latin typeface="Arial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EA6D2E-D76B-4F5E-A807-F9A6500CDEFD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B75F573-7AF6-4FDF-9A80-88028F53E177}"/>
              </a:ext>
            </a:extLst>
          </p:cNvPr>
          <p:cNvSpPr/>
          <p:nvPr/>
        </p:nvSpPr>
        <p:spPr>
          <a:xfrm>
            <a:off x="628559" y="1352228"/>
            <a:ext cx="6578641" cy="419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Testen von Praxisnahem Legacy-Code mit Unit-Tests, UI-Tests und Integrationstests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Sehr viel Zeitersparnis, vor allem für Unit- und Integrationstests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Die Zusammenarbeit von mehreren Komponenten wurden gut überprüft in den Test-Skripten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Sehr viel Prompt-Engineering aufwand für die UI-Tests, aber ChatGPT bietet meistens mindestens eine Gute Vorlage für die UI-Testklassen. Auch wenn es nicht immer Fehlerfrei ist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Barlow Semi Condensed"/>
                <a:sym typeface="Wingdings" panose="05000000000000000000" pitchFamily="2" charset="2"/>
              </a:rPr>
              <a:t>Da Praxisnahe Projekte öfters Projekt spezifische Strukturen haben, ist es für ChatGPT deutlich schwerer gewesen Test-Skripte dafür zu erstellen, kann aber durch Prompt-Engineering gelöst werden</a:t>
            </a: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  <a:p>
            <a:pPr marL="2068830" lvl="5" indent="-285750">
              <a:buFont typeface="Arial" panose="020B0604020202020204" pitchFamily="34" charset="0"/>
              <a:buChar char="•"/>
            </a:pPr>
            <a:endParaRPr lang="de-DE" b="1" dirty="0">
              <a:latin typeface="Barlow Semi Condense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8128525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Vergleich der Projekte</a:t>
            </a:r>
          </a:p>
          <a:p>
            <a:pPr algn="ctr"/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B3110E-9434-496B-866E-D21B0D532934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714308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Vergleich der Teststufen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81159" y="1191600"/>
            <a:ext cx="7156441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Unit Tests: </a:t>
            </a:r>
          </a:p>
          <a:p>
            <a:pPr lvl="2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Code Coverage sehr Hoch</a:t>
            </a:r>
          </a:p>
          <a:p>
            <a:pPr lvl="2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Fehler sind gering</a:t>
            </a:r>
          </a:p>
          <a:p>
            <a:pPr lvl="2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Prompt-Engineering aufwand sehr gering</a:t>
            </a:r>
          </a:p>
          <a:p>
            <a:pPr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trike="noStrike" spc="4" dirty="0">
                <a:solidFill>
                  <a:srgbClr val="000000"/>
                </a:solidFill>
                <a:latin typeface="Barlow Semi Condensed"/>
              </a:rPr>
              <a:t>Integration Tests:</a:t>
            </a:r>
          </a:p>
          <a:p>
            <a:pPr lvl="2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Code Coverage sehr Hoch</a:t>
            </a:r>
          </a:p>
          <a:p>
            <a:pPr lvl="2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Fehleranfälliger aber einfach lösbar</a:t>
            </a:r>
          </a:p>
          <a:p>
            <a:pPr lvl="2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Prompt-Engineering aufwand wenig</a:t>
            </a:r>
            <a:endParaRPr lang="de-DE" strike="noStrike" spc="4" dirty="0">
              <a:solidFill>
                <a:srgbClr val="000000"/>
              </a:solidFill>
              <a:latin typeface="Barlow Semi Condensed"/>
            </a:endParaRPr>
          </a:p>
          <a:p>
            <a:pPr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UI – Tests:</a:t>
            </a:r>
          </a:p>
          <a:p>
            <a:pPr lvl="2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Code Coverage sehr Hoch</a:t>
            </a:r>
          </a:p>
          <a:p>
            <a:pPr lvl="2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Fehler passieren sehr oft</a:t>
            </a:r>
          </a:p>
          <a:p>
            <a:pPr lvl="2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Prompt-Engineering aufwand hoch</a:t>
            </a:r>
            <a:endParaRPr lang="de-DE" strike="noStrike" spc="4" dirty="0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6234261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Schlussfolgerung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B3110E-9434-496B-866E-D21B0D532934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94483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Schlussfolgerung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81159" y="1162800"/>
            <a:ext cx="8233201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751"/>
              </a:spcBef>
              <a:buClr>
                <a:srgbClr val="000000"/>
              </a:buClr>
              <a:buNone/>
            </a:pPr>
            <a:r>
              <a:rPr lang="de-DE" b="1" spc="4" dirty="0">
                <a:solidFill>
                  <a:srgbClr val="000000"/>
                </a:solidFill>
                <a:latin typeface="Barlow Semi Condensed"/>
              </a:rPr>
              <a:t>Vorteile:</a:t>
            </a:r>
          </a:p>
          <a:p>
            <a:pPr>
              <a:spcBef>
                <a:spcPts val="751"/>
              </a:spcBef>
              <a:buClr>
                <a:srgbClr val="000000"/>
              </a:buClr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Schnelle Generierung von Testklassen, die eine hohe Code-Coverage bieten.</a:t>
            </a:r>
          </a:p>
          <a:p>
            <a:pPr>
              <a:spcBef>
                <a:spcPts val="751"/>
              </a:spcBef>
              <a:buClr>
                <a:srgbClr val="000000"/>
              </a:buClr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Reduzierung des manuellen Aufwands durch Generierung.</a:t>
            </a:r>
          </a:p>
          <a:p>
            <a:pPr>
              <a:spcBef>
                <a:spcPts val="751"/>
              </a:spcBef>
              <a:buClr>
                <a:srgbClr val="000000"/>
              </a:buClr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Fähigkeit, komplexe Kontrollstrukturen und verschiedene Teststufen abzudecken.</a:t>
            </a:r>
          </a:p>
          <a:p>
            <a:pPr marL="0" indent="0">
              <a:spcBef>
                <a:spcPts val="751"/>
              </a:spcBef>
              <a:buClr>
                <a:srgbClr val="000000"/>
              </a:buClr>
              <a:buNone/>
            </a:pPr>
            <a:endParaRPr lang="de-DE" spc="4" dirty="0">
              <a:solidFill>
                <a:srgbClr val="000000"/>
              </a:solidFill>
              <a:latin typeface="Barlow Semi Condensed"/>
            </a:endParaRPr>
          </a:p>
          <a:p>
            <a:pPr marL="0" indent="0">
              <a:spcBef>
                <a:spcPts val="751"/>
              </a:spcBef>
              <a:buClr>
                <a:srgbClr val="000000"/>
              </a:buClr>
              <a:buNone/>
            </a:pPr>
            <a:r>
              <a:rPr lang="de-DE" b="1" spc="4" dirty="0">
                <a:solidFill>
                  <a:srgbClr val="000000"/>
                </a:solidFill>
                <a:latin typeface="Barlow Semi Condensed"/>
              </a:rPr>
              <a:t>Nachteile:</a:t>
            </a:r>
          </a:p>
          <a:p>
            <a:pPr>
              <a:spcBef>
                <a:spcPts val="751"/>
              </a:spcBef>
              <a:buClr>
                <a:srgbClr val="000000"/>
              </a:buClr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Erhöhter Aufwand für das Prompt-Engineering bei komplexen Projekten.</a:t>
            </a:r>
          </a:p>
          <a:p>
            <a:pPr>
              <a:spcBef>
                <a:spcPts val="751"/>
              </a:spcBef>
              <a:buClr>
                <a:srgbClr val="000000"/>
              </a:buClr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Öfters besteht die Notwendigkeit der Überprüfung und Anpassung generierter Tests durch einen erfahrenen Entwickler.</a:t>
            </a:r>
          </a:p>
          <a:p>
            <a:pPr>
              <a:spcBef>
                <a:spcPts val="751"/>
              </a:spcBef>
              <a:buClr>
                <a:srgbClr val="000000"/>
              </a:buClr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Einschränkungen bei der Generierung von Tests für spezifische oder unbekannte Projekt-Strukturen.</a:t>
            </a: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873723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Schlussfolgerung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81159" y="1162800"/>
            <a:ext cx="8233201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751"/>
              </a:spcBef>
              <a:buClr>
                <a:srgbClr val="000000"/>
              </a:buClr>
              <a:buNone/>
            </a:pPr>
            <a:r>
              <a:rPr lang="de-DE" b="1" spc="4" dirty="0">
                <a:solidFill>
                  <a:srgbClr val="000000"/>
                </a:solidFill>
                <a:latin typeface="Barlow Semi Condensed"/>
              </a:rPr>
              <a:t>Die Untersuchung zeigt somit dass: </a:t>
            </a:r>
          </a:p>
          <a:p>
            <a:pPr lvl="5">
              <a:spcBef>
                <a:spcPts val="751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ChatGPT ein gute Unterstützung zur Testgenerierung ist.</a:t>
            </a:r>
          </a:p>
          <a:p>
            <a:pPr lvl="5">
              <a:spcBef>
                <a:spcPts val="751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endParaRPr lang="de-DE" sz="500" spc="4" dirty="0">
              <a:solidFill>
                <a:srgbClr val="000000"/>
              </a:solidFill>
              <a:latin typeface="Barlow Semi Condensed"/>
            </a:endParaRPr>
          </a:p>
          <a:p>
            <a:pPr lvl="5">
              <a:spcBef>
                <a:spcPts val="751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Trotz Herausforderungen bietet es Vorteile, wie Reduzierung des manuellen Aufwands und Verbesserung der Code-Coverage</a:t>
            </a:r>
          </a:p>
          <a:p>
            <a:pPr lvl="5">
              <a:spcBef>
                <a:spcPts val="751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endParaRPr lang="de-DE" sz="500" spc="4" dirty="0">
              <a:solidFill>
                <a:srgbClr val="000000"/>
              </a:solidFill>
              <a:latin typeface="Barlow Semi Condensed"/>
            </a:endParaRPr>
          </a:p>
          <a:p>
            <a:pPr lvl="5">
              <a:spcBef>
                <a:spcPts val="751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ChatGPT mit weiterer Forschung und Entwicklung, einen noch größeren Beitrag zur Automatisierung des Softwaretestprozesses leisten kann. </a:t>
            </a:r>
          </a:p>
          <a:p>
            <a:pPr lvl="5">
              <a:spcBef>
                <a:spcPts val="751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endParaRPr lang="de-DE" sz="500" spc="4" dirty="0">
              <a:solidFill>
                <a:srgbClr val="000000"/>
              </a:solidFill>
              <a:latin typeface="Barlow Semi Condensed"/>
            </a:endParaRPr>
          </a:p>
          <a:p>
            <a:pPr lvl="5">
              <a:spcBef>
                <a:spcPts val="751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Ein Ausblick auf die zukünftige Entwicklung und Anwendung von KI-gestütztem Testen ist daher sehr vielversprechend.</a:t>
            </a: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27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36739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60E1E53-1F58-4862-8C79-1CE0A0642061}"/>
              </a:ext>
            </a:extLst>
          </p:cNvPr>
          <p:cNvSpPr/>
          <p:nvPr/>
        </p:nvSpPr>
        <p:spPr>
          <a:xfrm>
            <a:off x="5904186" y="3700444"/>
            <a:ext cx="465083" cy="588507"/>
          </a:xfrm>
          <a:prstGeom prst="ellipse">
            <a:avLst/>
          </a:prstGeom>
          <a:solidFill>
            <a:srgbClr val="5C3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F800BE3-9B35-47E0-BC42-70C54659E490}"/>
              </a:ext>
            </a:extLst>
          </p:cNvPr>
          <p:cNvSpPr/>
          <p:nvPr/>
        </p:nvSpPr>
        <p:spPr>
          <a:xfrm>
            <a:off x="1045722" y="3456562"/>
            <a:ext cx="1174531" cy="1290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7B2048B-F451-4D01-809F-AE918918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84" y="3660300"/>
            <a:ext cx="790219" cy="8725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5F027E3-FE6A-A447-8D8A-07CABB0E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Vielen Dank für</a:t>
            </a:r>
            <a:br>
              <a:rPr lang="de-DE" dirty="0"/>
            </a:br>
            <a:r>
              <a:rPr lang="de-DE" dirty="0"/>
              <a:t>Ihre Aufmerksamkeit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09D20D-C25C-4C22-85B2-1E667BB75946}"/>
              </a:ext>
            </a:extLst>
          </p:cNvPr>
          <p:cNvSpPr txBox="1">
            <a:spLocks/>
          </p:cNvSpPr>
          <p:nvPr/>
        </p:nvSpPr>
        <p:spPr>
          <a:xfrm>
            <a:off x="796159" y="4899913"/>
            <a:ext cx="8347841" cy="38284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spc="10" dirty="0">
                <a:solidFill>
                  <a:schemeClr val="bg1"/>
                </a:solidFill>
                <a:cs typeface="Arial" panose="020B0604020202020204" pitchFamily="34" charset="0"/>
              </a:rPr>
              <a:t>Emircan Tutar		</a:t>
            </a:r>
            <a:r>
              <a:rPr lang="de-DE" sz="1400" b="1" spc="10" dirty="0">
                <a:solidFill>
                  <a:schemeClr val="bg1"/>
                </a:solidFill>
                <a:cs typeface="Arial" panose="020B0604020202020204" pitchFamily="34" charset="0"/>
              </a:rPr>
              <a:t> KI-gestützte Erstellung von Softwaretests in der Programmiersprache Java</a:t>
            </a:r>
          </a:p>
        </p:txBody>
      </p:sp>
    </p:spTree>
    <p:extLst>
      <p:ext uri="{BB962C8B-B14F-4D97-AF65-F5344CB8AC3E}">
        <p14:creationId xmlns:p14="http://schemas.microsoft.com/office/powerpoint/2010/main" val="184301165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Einleitung</a:t>
            </a:r>
          </a:p>
          <a:p>
            <a:pPr algn="ctr"/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B3110E-9434-496B-866E-D21B0D532934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596656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Ziel des Projektes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28560" y="1093432"/>
            <a:ext cx="4290841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just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400" b="1" strike="noStrike" spc="4" dirty="0">
                <a:solidFill>
                  <a:srgbClr val="000000"/>
                </a:solidFill>
                <a:latin typeface="Barlow Semi Condensed"/>
              </a:rPr>
              <a:t>Ziel: </a:t>
            </a:r>
            <a:r>
              <a:rPr lang="de-DE" dirty="0"/>
              <a:t>Evaluierung des Potenzials von ChatGPT4 zur             Unterstützung der automatisierten Testgenerierung</a:t>
            </a:r>
            <a:endParaRPr lang="de-DE" sz="1400" b="0" strike="noStrike" spc="4" dirty="0">
              <a:solidFill>
                <a:srgbClr val="000000"/>
              </a:solidFill>
              <a:latin typeface="Barlow Semi Condensed"/>
            </a:endParaRPr>
          </a:p>
          <a:p>
            <a:pPr marL="144000" indent="-144000" algn="just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endParaRPr lang="en-US" sz="1400" b="0" strike="noStrike" spc="-1" dirty="0">
              <a:latin typeface="Arial"/>
            </a:endParaRPr>
          </a:p>
          <a:p>
            <a:pPr marL="144000" indent="-144000" algn="just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4" dirty="0">
                <a:solidFill>
                  <a:srgbClr val="000000"/>
                </a:solidFill>
                <a:latin typeface="Barlow Semi Condensed"/>
              </a:rPr>
              <a:t>Methodik: </a:t>
            </a: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Untersuchen von </a:t>
            </a:r>
            <a:r>
              <a:rPr lang="de-DE" sz="1400" b="0" strike="noStrike" spc="4" dirty="0">
                <a:solidFill>
                  <a:srgbClr val="000000"/>
                </a:solidFill>
                <a:latin typeface="Barlow Semi Condensed"/>
              </a:rPr>
              <a:t>Code-Coverage, Fehlerrate in den generierten Testklassen und Prompt-Engineering aufwand.</a:t>
            </a:r>
          </a:p>
          <a:p>
            <a:pPr marL="144000" indent="-14400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endParaRPr lang="en-US" sz="1400" b="0" strike="noStrike" spc="-1" dirty="0">
              <a:latin typeface="Arial"/>
            </a:endParaRPr>
          </a:p>
          <a:p>
            <a:pPr marL="144000" indent="-14400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400" b="1" strike="noStrike" spc="4" dirty="0">
                <a:solidFill>
                  <a:srgbClr val="000000"/>
                </a:solidFill>
                <a:latin typeface="Barlow Semi Condensed"/>
              </a:rPr>
              <a:t>Betrachtete Teststufen: </a:t>
            </a:r>
          </a:p>
          <a:p>
            <a:pPr lvl="6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Unit Tests</a:t>
            </a:r>
          </a:p>
          <a:p>
            <a:pPr lvl="6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trike="noStrike" spc="4" dirty="0" err="1">
                <a:solidFill>
                  <a:srgbClr val="000000"/>
                </a:solidFill>
                <a:latin typeface="Barlow Semi Condensed"/>
              </a:rPr>
              <a:t>Integrations</a:t>
            </a:r>
            <a:r>
              <a:rPr lang="de-DE" strike="noStrike" spc="4" dirty="0">
                <a:solidFill>
                  <a:srgbClr val="000000"/>
                </a:solidFill>
                <a:latin typeface="Barlow Semi Condensed"/>
              </a:rPr>
              <a:t> Tests</a:t>
            </a:r>
          </a:p>
          <a:p>
            <a:pPr lvl="6"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UI - Tests</a:t>
            </a:r>
            <a:endParaRPr lang="de-DE" strike="noStrike" spc="4" dirty="0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794CD1-E398-4EB3-987F-93089DC60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83" y="1093432"/>
            <a:ext cx="3059178" cy="1720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Genutzte Tools</a:t>
            </a:r>
          </a:p>
          <a:p>
            <a:pPr algn="ctr"/>
            <a:endParaRPr lang="de-DE" dirty="0"/>
          </a:p>
          <a:p>
            <a:pPr algn="ctr"/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B3110E-9434-496B-866E-D21B0D532934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248385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Genutzte Tools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794CD1-E398-4EB3-987F-93089DC6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896" y="2968599"/>
            <a:ext cx="1834244" cy="103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5085DB3-0F65-4B86-9CEE-7D31B3C19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865" y="4272876"/>
            <a:ext cx="1250811" cy="31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FE73596-744A-4C19-BFDB-F6359ED78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506" y="1397380"/>
            <a:ext cx="1839429" cy="1033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AB8D5EF-CCA8-40A2-B5EC-521FEE86A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645" y="2799266"/>
            <a:ext cx="936258" cy="936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500B831-CB56-466C-A453-C97F0D680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459" y="639607"/>
            <a:ext cx="2334445" cy="97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D169488-A3F4-471D-8846-A9ABABC60A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560" y="1111692"/>
            <a:ext cx="743040" cy="138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0939A0A-EEF7-4528-9416-4EB4378FC8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7690" y="3062355"/>
            <a:ext cx="1421648" cy="1421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0E1E1E9-A324-4BFC-907F-A7CB39189E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2842" y="2042659"/>
            <a:ext cx="3359273" cy="769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65803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751994"/>
            <a:ext cx="6858000" cy="845077"/>
          </a:xfrm>
        </p:spPr>
        <p:txBody>
          <a:bodyPr/>
          <a:lstStyle/>
          <a:p>
            <a:pPr algn="ctr"/>
            <a:r>
              <a:rPr lang="de-DE" dirty="0"/>
              <a:t>Evaluation der Testklassen</a:t>
            </a:r>
          </a:p>
          <a:p>
            <a:pPr algn="ctr"/>
            <a:endParaRPr lang="en-US" b="1" cap="none" noProof="1">
              <a:latin typeface="Rockwell" panose="02060603020205020403" pitchFamily="18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B3110E-9434-496B-866E-D21B0D532934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03379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Vorgehensweise der Untersuchung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28560" y="1158979"/>
            <a:ext cx="6490131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400" b="1" strike="noStrike" spc="4" dirty="0">
                <a:solidFill>
                  <a:srgbClr val="000000"/>
                </a:solidFill>
                <a:latin typeface="Barlow Semi Condensed"/>
              </a:rPr>
              <a:t>Aufbau: </a:t>
            </a:r>
            <a:r>
              <a:rPr lang="de-DE" sz="1400" strike="noStrike" spc="4" dirty="0">
                <a:solidFill>
                  <a:srgbClr val="000000"/>
                </a:solidFill>
                <a:latin typeface="Barlow Semi Condensed"/>
              </a:rPr>
              <a:t>Es wurden 3 Beispiel-Java-Projekt ausgesucht, für die ChatGPT Testklassen generieren soll</a:t>
            </a:r>
            <a:endParaRPr lang="en-US" sz="1400" b="0" strike="noStrike" spc="-1" dirty="0">
              <a:latin typeface="Arial"/>
            </a:endParaRPr>
          </a:p>
          <a:p>
            <a:pPr marL="0" indent="0">
              <a:lnSpc>
                <a:spcPct val="110000"/>
              </a:lnSpc>
              <a:spcBef>
                <a:spcPts val="751"/>
              </a:spcBef>
              <a:buClr>
                <a:srgbClr val="000000"/>
              </a:buClr>
              <a:buNone/>
            </a:pPr>
            <a:r>
              <a:rPr lang="de-DE" b="1" spc="4" dirty="0">
                <a:solidFill>
                  <a:srgbClr val="000000"/>
                </a:solidFill>
                <a:latin typeface="Barlow Semi Condensed"/>
              </a:rPr>
              <a:t>   1.  Java-Projekt: </a:t>
            </a: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Generieren von einfachen Unit-Tests</a:t>
            </a:r>
            <a:endParaRPr lang="de-DE" b="1" spc="4" dirty="0">
              <a:solidFill>
                <a:srgbClr val="000000"/>
              </a:solidFill>
              <a:latin typeface="Barlow Semi Condensed"/>
            </a:endParaRPr>
          </a:p>
          <a:p>
            <a:pPr marL="0" indent="0">
              <a:spcBef>
                <a:spcPts val="751"/>
              </a:spcBef>
              <a:buClr>
                <a:srgbClr val="000000"/>
              </a:buClr>
              <a:buNone/>
            </a:pPr>
            <a:r>
              <a:rPr lang="de-DE" sz="1400" b="1" strike="noStrike" spc="4" dirty="0">
                <a:solidFill>
                  <a:srgbClr val="000000"/>
                </a:solidFill>
                <a:latin typeface="Barlow Semi Condensed"/>
              </a:rPr>
              <a:t>   2.  Java</a:t>
            </a:r>
            <a:r>
              <a:rPr lang="de-DE" b="1" spc="4" dirty="0">
                <a:solidFill>
                  <a:srgbClr val="000000"/>
                </a:solidFill>
                <a:latin typeface="Barlow Semi Condensed"/>
              </a:rPr>
              <a:t>-Projekt: </a:t>
            </a: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Generieren von komplexeren Unit Tests und einfachen UI-Tests</a:t>
            </a:r>
            <a:endParaRPr lang="de-DE" b="1" spc="4" dirty="0">
              <a:solidFill>
                <a:srgbClr val="000000"/>
              </a:solidFill>
              <a:latin typeface="Barlow Semi Condensed"/>
            </a:endParaRPr>
          </a:p>
          <a:p>
            <a:pPr marL="0" indent="0">
              <a:spcBef>
                <a:spcPts val="751"/>
              </a:spcBef>
              <a:buClr>
                <a:srgbClr val="000000"/>
              </a:buClr>
              <a:buNone/>
            </a:pPr>
            <a:r>
              <a:rPr lang="de-DE" sz="1400" b="1" strike="noStrike" spc="4" dirty="0">
                <a:solidFill>
                  <a:srgbClr val="000000"/>
                </a:solidFill>
                <a:latin typeface="Barlow Semi Condensed"/>
              </a:rPr>
              <a:t>   3.  Java-Projekt: </a:t>
            </a: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Generieren von Unit-Tests, UI-Tests und Integrations-Tests</a:t>
            </a:r>
            <a:endParaRPr lang="de-DE" sz="1400" b="0" strike="noStrike" spc="4" dirty="0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84707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564120"/>
            <a:ext cx="7885800" cy="29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6638B6"/>
                </a:solidFill>
                <a:latin typeface="Barlow Semi Condensed"/>
              </a:rPr>
              <a:t>Vorgehensweise der Testgenerierung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28560" y="1168165"/>
            <a:ext cx="5859510" cy="383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 algn="just">
              <a:spcBef>
                <a:spcPts val="751"/>
              </a:spcBef>
              <a:buClr>
                <a:srgbClr val="000000"/>
              </a:buClr>
              <a:buAutoNum type="arabicPeriod"/>
            </a:pPr>
            <a:r>
              <a:rPr lang="de-DE" b="1" spc="4" dirty="0">
                <a:solidFill>
                  <a:srgbClr val="000000"/>
                </a:solidFill>
                <a:latin typeface="Barlow Semi Condensed"/>
              </a:rPr>
              <a:t>Projektaufbau erklären: </a:t>
            </a: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Projektstruktur, Tools, Frameworks beschreiben</a:t>
            </a:r>
          </a:p>
          <a:p>
            <a:pPr marL="342900" indent="-342900" algn="just">
              <a:spcBef>
                <a:spcPts val="751"/>
              </a:spcBef>
              <a:buClr>
                <a:srgbClr val="000000"/>
              </a:buClr>
              <a:buAutoNum type="arabicPeriod"/>
            </a:pPr>
            <a:endParaRPr lang="de-DE" sz="400" spc="4" dirty="0">
              <a:solidFill>
                <a:srgbClr val="000000"/>
              </a:solidFill>
              <a:latin typeface="Barlow Semi Condensed"/>
            </a:endParaRPr>
          </a:p>
          <a:p>
            <a:pPr marL="342900" indent="-342900" algn="just">
              <a:spcBef>
                <a:spcPts val="751"/>
              </a:spcBef>
              <a:buClr>
                <a:srgbClr val="000000"/>
              </a:buClr>
              <a:buAutoNum type="arabicPeriod"/>
            </a:pPr>
            <a:r>
              <a:rPr lang="de-DE" b="1" strike="noStrike" spc="4" dirty="0">
                <a:solidFill>
                  <a:srgbClr val="000000"/>
                </a:solidFill>
                <a:latin typeface="Barlow Semi Condensed"/>
              </a:rPr>
              <a:t>Anfrageprompt erstellen: </a:t>
            </a:r>
            <a:r>
              <a:rPr lang="de-DE" strike="noStrike" spc="4" dirty="0">
                <a:solidFill>
                  <a:srgbClr val="000000"/>
                </a:solidFill>
                <a:latin typeface="Barlow Semi Condensed"/>
              </a:rPr>
              <a:t>Java</a:t>
            </a: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-Klassen einfügen und nach Erstellung von Testklassen dazu fragen und das Ziel beschreiben, z.B. hohe Code-Coverage</a:t>
            </a:r>
          </a:p>
          <a:p>
            <a:pPr marL="342900" indent="-342900" algn="just">
              <a:spcBef>
                <a:spcPts val="751"/>
              </a:spcBef>
              <a:buClr>
                <a:srgbClr val="000000"/>
              </a:buClr>
              <a:buAutoNum type="arabicPeriod"/>
            </a:pPr>
            <a:endParaRPr lang="de-DE" sz="500" spc="4" dirty="0">
              <a:solidFill>
                <a:srgbClr val="000000"/>
              </a:solidFill>
              <a:latin typeface="Barlow Semi Condensed"/>
            </a:endParaRPr>
          </a:p>
          <a:p>
            <a:pPr marL="342900" indent="-342900" algn="just">
              <a:spcBef>
                <a:spcPts val="751"/>
              </a:spcBef>
              <a:buClr>
                <a:srgbClr val="000000"/>
              </a:buClr>
              <a:buAutoNum type="arabicPeriod"/>
            </a:pPr>
            <a:r>
              <a:rPr lang="de-DE" b="1" strike="noStrike" spc="4" dirty="0">
                <a:solidFill>
                  <a:srgbClr val="000000"/>
                </a:solidFill>
                <a:latin typeface="Barlow Semi Condensed"/>
              </a:rPr>
              <a:t>Generierte Testklassen ausführen und analysieren: </a:t>
            </a:r>
            <a:r>
              <a:rPr lang="de-DE" strike="noStrike" spc="4" dirty="0">
                <a:solidFill>
                  <a:srgbClr val="000000"/>
                </a:solidFill>
                <a:latin typeface="Barlow Semi Condensed"/>
              </a:rPr>
              <a:t>Code-Coverage, Fehler im Code, fehgeschlagene Tests erfassen</a:t>
            </a:r>
          </a:p>
          <a:p>
            <a:pPr marL="342900" indent="-342900" algn="just">
              <a:spcBef>
                <a:spcPts val="751"/>
              </a:spcBef>
              <a:buClr>
                <a:srgbClr val="000000"/>
              </a:buClr>
              <a:buAutoNum type="arabicPeriod"/>
            </a:pPr>
            <a:endParaRPr lang="de-DE" sz="500" strike="noStrike" spc="4" dirty="0">
              <a:solidFill>
                <a:srgbClr val="000000"/>
              </a:solidFill>
              <a:latin typeface="Barlow Semi Condensed"/>
            </a:endParaRPr>
          </a:p>
          <a:p>
            <a:pPr marL="342900" indent="-342900" algn="just">
              <a:spcBef>
                <a:spcPts val="751"/>
              </a:spcBef>
              <a:buClr>
                <a:srgbClr val="000000"/>
              </a:buClr>
              <a:buAutoNum type="arabicPeriod"/>
            </a:pPr>
            <a:r>
              <a:rPr lang="de-DE" b="1" spc="4" dirty="0">
                <a:solidFill>
                  <a:srgbClr val="000000"/>
                </a:solidFill>
                <a:latin typeface="Barlow Semi Condensed"/>
              </a:rPr>
              <a:t>Mit Prompt-Engineering verbessern: </a:t>
            </a:r>
            <a:r>
              <a:rPr lang="de-DE" spc="4" dirty="0">
                <a:solidFill>
                  <a:srgbClr val="000000"/>
                </a:solidFill>
                <a:latin typeface="Barlow Semi Condensed"/>
              </a:rPr>
              <a:t>Entstandene Fehler, sowie Bereiche mit wenig Code-Coverage beschreiben und nach verbessertem Code fragen</a:t>
            </a:r>
          </a:p>
          <a:p>
            <a:pPr marL="0" indent="0" algn="just">
              <a:spcBef>
                <a:spcPts val="751"/>
              </a:spcBef>
              <a:buClr>
                <a:srgbClr val="000000"/>
              </a:buClr>
              <a:buNone/>
            </a:pPr>
            <a:endParaRPr lang="de-DE" sz="1000" spc="4" dirty="0">
              <a:solidFill>
                <a:srgbClr val="000000"/>
              </a:solidFill>
              <a:latin typeface="Barlow Semi Condensed"/>
            </a:endParaRPr>
          </a:p>
          <a:p>
            <a:pPr marL="144000" lvl="1" indent="0" algn="just">
              <a:spcBef>
                <a:spcPts val="751"/>
              </a:spcBef>
              <a:buClr>
                <a:srgbClr val="000000"/>
              </a:buClr>
              <a:buNone/>
            </a:pPr>
            <a:r>
              <a:rPr lang="de-DE" b="1" spc="4" dirty="0">
                <a:solidFill>
                  <a:srgbClr val="000000"/>
                </a:solidFill>
                <a:latin typeface="Barlow Semi Condensed"/>
                <a:sym typeface="Wingdings" panose="05000000000000000000" pitchFamily="2" charset="2"/>
              </a:rPr>
              <a:t> 	</a:t>
            </a:r>
            <a:r>
              <a:rPr lang="de-DE" b="1" spc="4" dirty="0">
                <a:solidFill>
                  <a:srgbClr val="000000"/>
                </a:solidFill>
                <a:latin typeface="Barlow Semi Condensed"/>
              </a:rPr>
              <a:t>Punkt 3 &amp; 4 Wiederholt durchführen bis keine Verbesserung von 	Code-Coverage mehr möglich ist und keine Fehler mehr erscheinen.</a:t>
            </a:r>
            <a:endParaRPr lang="de-DE" b="1" strike="noStrike" spc="4" dirty="0">
              <a:solidFill>
                <a:srgbClr val="000000"/>
              </a:solidFill>
              <a:latin typeface="Barlow Semi Condensed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12"/>
          </p:nvPr>
        </p:nvSpPr>
        <p:spPr>
          <a:xfrm>
            <a:off x="7858800" y="5297040"/>
            <a:ext cx="655560" cy="30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C8C8C8"/>
                </a:solidFill>
                <a:latin typeface="Barlow Semi Condense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69FDD-A20F-4B8C-883C-D0304B735E9E}" type="slidenum">
              <a:rPr lang="de-DE" sz="900" b="0" strike="noStrike" spc="-1">
                <a:solidFill>
                  <a:srgbClr val="C8C8C8"/>
                </a:solidFill>
                <a:latin typeface="Barlow Semi Condensed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8AD18-C3DA-480F-A3A3-536982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3" y="0"/>
            <a:ext cx="777307" cy="6172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56D190-DFFF-4BCA-9F52-1B417FA8F44A}"/>
              </a:ext>
            </a:extLst>
          </p:cNvPr>
          <p:cNvSpPr txBox="1">
            <a:spLocks/>
          </p:cNvSpPr>
          <p:nvPr/>
        </p:nvSpPr>
        <p:spPr>
          <a:xfrm>
            <a:off x="733097" y="5296959"/>
            <a:ext cx="7245247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27.06.2024		</a:t>
            </a:r>
            <a:r>
              <a:rPr lang="en-US" b="1" dirty="0"/>
              <a:t>Emircan Tutar		</a:t>
            </a:r>
            <a:r>
              <a:rPr lang="de-DE" b="1" dirty="0"/>
              <a:t> KI-gestützte Erstellung von Softwaretests in der Programmiersprache Java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109326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">
  <a:themeElements>
    <a:clrScheme name="RWU">
      <a:dk1>
        <a:srgbClr val="000000"/>
      </a:dk1>
      <a:lt1>
        <a:srgbClr val="FFFFFF"/>
      </a:lt1>
      <a:dk2>
        <a:srgbClr val="6637B6"/>
      </a:dk2>
      <a:lt2>
        <a:srgbClr val="F0ECF0"/>
      </a:lt2>
      <a:accent1>
        <a:srgbClr val="6637B6"/>
      </a:accent1>
      <a:accent2>
        <a:srgbClr val="9B7CD3"/>
      </a:accent2>
      <a:accent3>
        <a:srgbClr val="F0ECF0"/>
      </a:accent3>
      <a:accent4>
        <a:srgbClr val="00A8CE"/>
      </a:accent4>
      <a:accent5>
        <a:srgbClr val="05C3DE"/>
      </a:accent5>
      <a:accent6>
        <a:srgbClr val="EFF4F4"/>
      </a:accent6>
      <a:hlink>
        <a:srgbClr val="05C3DE"/>
      </a:hlink>
      <a:folHlink>
        <a:srgbClr val="00A8C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normAutofit/>
      </a:bodyPr>
      <a:lstStyle>
        <a:defPPr algn="l">
          <a:defRPr dirty="0" smtClean="0">
            <a:latin typeface="Barlow Semi Condense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1371</Words>
  <Application>Microsoft Office PowerPoint</Application>
  <PresentationFormat>Bildschirmpräsentation (16:10)</PresentationFormat>
  <Paragraphs>232</Paragraphs>
  <Slides>28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8" baseType="lpstr">
      <vt:lpstr>Arial</vt:lpstr>
      <vt:lpstr>Arial Black</vt:lpstr>
      <vt:lpstr>Barlow Semi Condensed</vt:lpstr>
      <vt:lpstr>Barlow Semi Condensed Medium</vt:lpstr>
      <vt:lpstr>Calibri</vt:lpstr>
      <vt:lpstr>Rockwell</vt:lpstr>
      <vt:lpstr>Symbol</vt:lpstr>
      <vt:lpstr>Times New Roman</vt:lpstr>
      <vt:lpstr>Wingdings</vt:lpstr>
      <vt:lpstr>Office</vt:lpstr>
      <vt:lpstr>PowerPoint-Präsentation</vt:lpstr>
      <vt:lpstr>Gliederung</vt:lpstr>
      <vt:lpstr>PowerPoint-Präsentation</vt:lpstr>
      <vt:lpstr>Ziel des Projektes</vt:lpstr>
      <vt:lpstr>PowerPoint-Präsentation</vt:lpstr>
      <vt:lpstr>Genutzte Tools</vt:lpstr>
      <vt:lpstr>PowerPoint-Präsentation</vt:lpstr>
      <vt:lpstr>Vorgehensweise der Untersuchung</vt:lpstr>
      <vt:lpstr>Vorgehensweise der Testgenerierung</vt:lpstr>
      <vt:lpstr>Beispiel Anfrage-Prompt</vt:lpstr>
      <vt:lpstr>Beispiel Prompt-Engineering für Fehlerbehebung</vt:lpstr>
      <vt:lpstr>Testgenerierung für Projekt 1: Inventory-Manager</vt:lpstr>
      <vt:lpstr>Testgenerierung für Projekt 1: Inventory-Manager</vt:lpstr>
      <vt:lpstr>PowerPoint-Präsentation</vt:lpstr>
      <vt:lpstr>PowerPoint-Präsentation</vt:lpstr>
      <vt:lpstr>Testgenerierung für Projekt 2: Bank-Manager</vt:lpstr>
      <vt:lpstr>Testgenerierung für Projekt 2: Bank-Manager</vt:lpstr>
      <vt:lpstr>PowerPoint-Präsentation</vt:lpstr>
      <vt:lpstr>PowerPoint-Präsentation</vt:lpstr>
      <vt:lpstr>Testgenerierung für Projekt 3: Farm-Product-Store</vt:lpstr>
      <vt:lpstr>PowerPoint-Präsentation</vt:lpstr>
      <vt:lpstr>PowerPoint-Präsentation</vt:lpstr>
      <vt:lpstr>PowerPoint-Präsentation</vt:lpstr>
      <vt:lpstr>Vergleich der Teststufen</vt:lpstr>
      <vt:lpstr>PowerPoint-Präsentation</vt:lpstr>
      <vt:lpstr>Schlussfolgerung</vt:lpstr>
      <vt:lpstr>Schlussfolgerung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Simone Schwarz</dc:creator>
  <cp:lastModifiedBy>Emircan Tutar</cp:lastModifiedBy>
  <cp:revision>245</cp:revision>
  <cp:lastPrinted>2018-11-19T10:43:24Z</cp:lastPrinted>
  <dcterms:created xsi:type="dcterms:W3CDTF">2018-10-04T11:09:41Z</dcterms:created>
  <dcterms:modified xsi:type="dcterms:W3CDTF">2024-06-24T15:03:16Z</dcterms:modified>
</cp:coreProperties>
</file>